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4" r:id="rId3"/>
    <p:sldMasterId id="2147483677" r:id="rId4"/>
  </p:sldMasterIdLst>
  <p:notesMasterIdLst>
    <p:notesMasterId r:id="rId54"/>
  </p:notesMasterIdLst>
  <p:sldIdLst>
    <p:sldId id="256" r:id="rId5"/>
    <p:sldId id="491" r:id="rId6"/>
    <p:sldId id="492" r:id="rId7"/>
    <p:sldId id="257" r:id="rId8"/>
    <p:sldId id="376" r:id="rId9"/>
    <p:sldId id="433" r:id="rId10"/>
    <p:sldId id="493" r:id="rId11"/>
    <p:sldId id="463" r:id="rId12"/>
    <p:sldId id="434" r:id="rId13"/>
    <p:sldId id="436" r:id="rId14"/>
    <p:sldId id="468" r:id="rId15"/>
    <p:sldId id="469" r:id="rId16"/>
    <p:sldId id="484" r:id="rId17"/>
    <p:sldId id="512" r:id="rId18"/>
    <p:sldId id="437" r:id="rId19"/>
    <p:sldId id="438" r:id="rId20"/>
    <p:sldId id="513" r:id="rId21"/>
    <p:sldId id="439" r:id="rId22"/>
    <p:sldId id="514" r:id="rId23"/>
    <p:sldId id="515" r:id="rId24"/>
    <p:sldId id="516" r:id="rId25"/>
    <p:sldId id="517" r:id="rId26"/>
    <p:sldId id="429" r:id="rId27"/>
    <p:sldId id="495" r:id="rId28"/>
    <p:sldId id="496" r:id="rId29"/>
    <p:sldId id="479" r:id="rId30"/>
    <p:sldId id="497" r:id="rId31"/>
    <p:sldId id="486" r:id="rId32"/>
    <p:sldId id="498" r:id="rId33"/>
    <p:sldId id="499" r:id="rId34"/>
    <p:sldId id="500" r:id="rId35"/>
    <p:sldId id="287" r:id="rId36"/>
    <p:sldId id="501" r:id="rId37"/>
    <p:sldId id="502" r:id="rId38"/>
    <p:sldId id="301" r:id="rId39"/>
    <p:sldId id="503" r:id="rId40"/>
    <p:sldId id="504" r:id="rId41"/>
    <p:sldId id="505" r:id="rId42"/>
    <p:sldId id="494" r:id="rId43"/>
    <p:sldId id="506" r:id="rId44"/>
    <p:sldId id="507" r:id="rId45"/>
    <p:sldId id="508" r:id="rId46"/>
    <p:sldId id="509" r:id="rId47"/>
    <p:sldId id="510" r:id="rId48"/>
    <p:sldId id="300" r:id="rId49"/>
    <p:sldId id="511" r:id="rId50"/>
    <p:sldId id="263" r:id="rId51"/>
    <p:sldId id="264" r:id="rId52"/>
    <p:sldId id="265" r:id="rId53"/>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1526" y="1070"/>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omposites\Google%20Drive\RNanoLab\Carbo4Power\Task%201.4\Electropolymerisation\Potentiostat%20Data\elchem%20elpo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omposites\Google%20Drive\RNanoLab\Carbo4Power\Task%201.4\Electropolymerisation\Potentiostat%20Data\elchem%20elpol.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Current (A)</c:v>
                </c:pt>
              </c:strCache>
            </c:strRef>
          </c:tx>
          <c:spPr>
            <a:ln w="25400" cap="flat" cmpd="dbl" algn="ctr">
              <a:solidFill>
                <a:schemeClr val="accent1">
                  <a:alpha val="50000"/>
                </a:schemeClr>
              </a:solidFill>
              <a:round/>
            </a:ln>
            <a:effectLst/>
          </c:spPr>
          <c:marker>
            <c:symbol val="none"/>
          </c:marker>
          <c:xVal>
            <c:numRef>
              <c:f>Sheet1!$A$2:$A$3601</c:f>
              <c:numCache>
                <c:formatCode>General</c:formatCode>
                <c:ptCount val="3600"/>
                <c:pt idx="0">
                  <c:v>-2.9422340393066402</c:v>
                </c:pt>
                <c:pt idx="1">
                  <c:v>-2.8796660900115998</c:v>
                </c:pt>
                <c:pt idx="2">
                  <c:v>-2.8195509910583501</c:v>
                </c:pt>
                <c:pt idx="3">
                  <c:v>-2.7588241100311302</c:v>
                </c:pt>
                <c:pt idx="4">
                  <c:v>-2.6999359130859402</c:v>
                </c:pt>
                <c:pt idx="5">
                  <c:v>-2.6413550376892099</c:v>
                </c:pt>
                <c:pt idx="6">
                  <c:v>-2.5821609497070299</c:v>
                </c:pt>
                <c:pt idx="7">
                  <c:v>-2.52388596534729</c:v>
                </c:pt>
                <c:pt idx="8">
                  <c:v>-2.464998960495</c:v>
                </c:pt>
                <c:pt idx="9">
                  <c:v>-2.4064180850982702</c:v>
                </c:pt>
                <c:pt idx="10">
                  <c:v>-2.3478369712829599</c:v>
                </c:pt>
                <c:pt idx="11">
                  <c:v>-2.2901759147643999</c:v>
                </c:pt>
                <c:pt idx="12">
                  <c:v>-2.2306749820709202</c:v>
                </c:pt>
                <c:pt idx="13">
                  <c:v>-2.1730139255523699</c:v>
                </c:pt>
                <c:pt idx="14">
                  <c:v>-2.1144340038299601</c:v>
                </c:pt>
                <c:pt idx="15">
                  <c:v>-2.0564661026000999</c:v>
                </c:pt>
                <c:pt idx="16">
                  <c:v>-1.99788498878479</c:v>
                </c:pt>
                <c:pt idx="17">
                  <c:v>-1.9389979839325</c:v>
                </c:pt>
                <c:pt idx="18">
                  <c:v>-1.8810299634933501</c:v>
                </c:pt>
                <c:pt idx="19">
                  <c:v>-1.82244896888733</c:v>
                </c:pt>
                <c:pt idx="20">
                  <c:v>-1.76448202133179</c:v>
                </c:pt>
                <c:pt idx="21">
                  <c:v>-1.7052869796752901</c:v>
                </c:pt>
                <c:pt idx="22">
                  <c:v>-1.6473200321197501</c:v>
                </c:pt>
                <c:pt idx="23">
                  <c:v>-1.58873903751373</c:v>
                </c:pt>
                <c:pt idx="24">
                  <c:v>-1.5307710170745901</c:v>
                </c:pt>
                <c:pt idx="25">
                  <c:v>-1.47188401222229</c:v>
                </c:pt>
                <c:pt idx="26">
                  <c:v>-1.4114630222320601</c:v>
                </c:pt>
                <c:pt idx="27">
                  <c:v>-1.3534950017929099</c:v>
                </c:pt>
                <c:pt idx="28">
                  <c:v>-1.2949140071868901</c:v>
                </c:pt>
                <c:pt idx="29">
                  <c:v>-1.23663997650146</c:v>
                </c:pt>
                <c:pt idx="30">
                  <c:v>-1.1780589818954501</c:v>
                </c:pt>
                <c:pt idx="31">
                  <c:v>-1.1200920343398999</c:v>
                </c:pt>
                <c:pt idx="32">
                  <c:v>-1.06151103973389</c:v>
                </c:pt>
                <c:pt idx="33">
                  <c:v>-1.00293004512787</c:v>
                </c:pt>
                <c:pt idx="34">
                  <c:v>-0.94465547800064098</c:v>
                </c:pt>
                <c:pt idx="35">
                  <c:v>-0.88638132810592696</c:v>
                </c:pt>
                <c:pt idx="36">
                  <c:v>-0.82718700170517001</c:v>
                </c:pt>
                <c:pt idx="37">
                  <c:v>-0.768299400806427</c:v>
                </c:pt>
                <c:pt idx="38">
                  <c:v>-0.70971852540969804</c:v>
                </c:pt>
                <c:pt idx="39">
                  <c:v>-0.65144431591033902</c:v>
                </c:pt>
                <c:pt idx="40">
                  <c:v>-0.59255671501159701</c:v>
                </c:pt>
                <c:pt idx="41">
                  <c:v>-0.53336232900619496</c:v>
                </c:pt>
                <c:pt idx="42">
                  <c:v>-0.47355461120605502</c:v>
                </c:pt>
                <c:pt idx="43">
                  <c:v>-0.41436031460762002</c:v>
                </c:pt>
                <c:pt idx="44">
                  <c:v>-0.35455250740051297</c:v>
                </c:pt>
                <c:pt idx="45">
                  <c:v>-0.29474478960037198</c:v>
                </c:pt>
                <c:pt idx="46">
                  <c:v>-0.23493710160255399</c:v>
                </c:pt>
                <c:pt idx="47">
                  <c:v>-0.17451590299606301</c:v>
                </c:pt>
                <c:pt idx="48">
                  <c:v>-0.114708200097084</c:v>
                </c:pt>
                <c:pt idx="49">
                  <c:v>-5.42870201170444E-2</c:v>
                </c:pt>
                <c:pt idx="50">
                  <c:v>5.5207139812409904E-3</c:v>
                </c:pt>
                <c:pt idx="51">
                  <c:v>6.5021753311157199E-2</c:v>
                </c:pt>
                <c:pt idx="52">
                  <c:v>0.12482950091362</c:v>
                </c:pt>
                <c:pt idx="53">
                  <c:v>0.18494389951229101</c:v>
                </c:pt>
                <c:pt idx="54">
                  <c:v>0.24505840241908999</c:v>
                </c:pt>
                <c:pt idx="55">
                  <c:v>0.305479496717453</c:v>
                </c:pt>
                <c:pt idx="56">
                  <c:v>0.364980489015579</c:v>
                </c:pt>
                <c:pt idx="57">
                  <c:v>0.42478829622268699</c:v>
                </c:pt>
                <c:pt idx="58">
                  <c:v>0.48459601402282698</c:v>
                </c:pt>
                <c:pt idx="59">
                  <c:v>0.54501718282699596</c:v>
                </c:pt>
                <c:pt idx="60">
                  <c:v>0.60482490062713601</c:v>
                </c:pt>
                <c:pt idx="61">
                  <c:v>0.664939284324646</c:v>
                </c:pt>
                <c:pt idx="62">
                  <c:v>0.72444039583206199</c:v>
                </c:pt>
                <c:pt idx="63">
                  <c:v>0.78424811363220204</c:v>
                </c:pt>
                <c:pt idx="64">
                  <c:v>0.84405577182769798</c:v>
                </c:pt>
                <c:pt idx="65">
                  <c:v>0.90447700023651101</c:v>
                </c:pt>
                <c:pt idx="66">
                  <c:v>0.96367132663726796</c:v>
                </c:pt>
                <c:pt idx="67">
                  <c:v>1.02378594875336</c:v>
                </c:pt>
                <c:pt idx="68">
                  <c:v>1.0832870006561299</c:v>
                </c:pt>
                <c:pt idx="69">
                  <c:v>1.1434010267257699</c:v>
                </c:pt>
                <c:pt idx="70">
                  <c:v>1.20320904254913</c:v>
                </c:pt>
                <c:pt idx="71">
                  <c:v>1.26332294940948</c:v>
                </c:pt>
                <c:pt idx="72">
                  <c:v>1.3237450122833301</c:v>
                </c:pt>
                <c:pt idx="73">
                  <c:v>1.38293898105621</c:v>
                </c:pt>
                <c:pt idx="74">
                  <c:v>1.44335997104645</c:v>
                </c:pt>
                <c:pt idx="75">
                  <c:v>1.50194096565247</c:v>
                </c:pt>
                <c:pt idx="76">
                  <c:v>1.56205499172211</c:v>
                </c:pt>
                <c:pt idx="77">
                  <c:v>1.6212500333786</c:v>
                </c:pt>
                <c:pt idx="78">
                  <c:v>1.6816710233688399</c:v>
                </c:pt>
                <c:pt idx="79">
                  <c:v>1.74117195606232</c:v>
                </c:pt>
                <c:pt idx="80">
                  <c:v>1.80097997188568</c:v>
                </c:pt>
                <c:pt idx="81">
                  <c:v>1.86109399795532</c:v>
                </c:pt>
                <c:pt idx="82">
                  <c:v>1.92151498794556</c:v>
                </c:pt>
                <c:pt idx="83">
                  <c:v>1.98132300376892</c:v>
                </c:pt>
                <c:pt idx="84">
                  <c:v>2.0408239364624001</c:v>
                </c:pt>
                <c:pt idx="85">
                  <c:v>2.1009380817413299</c:v>
                </c:pt>
                <c:pt idx="86">
                  <c:v>2.1610529422760001</c:v>
                </c:pt>
                <c:pt idx="87">
                  <c:v>2.2205541133880602</c:v>
                </c:pt>
                <c:pt idx="88">
                  <c:v>2.2803618907928498</c:v>
                </c:pt>
                <c:pt idx="89">
                  <c:v>2.33955597877502</c:v>
                </c:pt>
                <c:pt idx="90">
                  <c:v>2.3990569114685099</c:v>
                </c:pt>
                <c:pt idx="91">
                  <c:v>2.4573309421539302</c:v>
                </c:pt>
                <c:pt idx="92">
                  <c:v>2.5156049728393599</c:v>
                </c:pt>
                <c:pt idx="93">
                  <c:v>2.5738799571990998</c:v>
                </c:pt>
                <c:pt idx="94">
                  <c:v>2.63307404518127</c:v>
                </c:pt>
                <c:pt idx="95">
                  <c:v>2.69104099273682</c:v>
                </c:pt>
                <c:pt idx="96">
                  <c:v>2.7493159770965598</c:v>
                </c:pt>
                <c:pt idx="97">
                  <c:v>2.8078970909118701</c:v>
                </c:pt>
                <c:pt idx="98">
                  <c:v>2.8667840957641602</c:v>
                </c:pt>
                <c:pt idx="99">
                  <c:v>2.9247519969940199</c:v>
                </c:pt>
                <c:pt idx="100">
                  <c:v>2.9729039669036901</c:v>
                </c:pt>
                <c:pt idx="101">
                  <c:v>2.9140169620513898</c:v>
                </c:pt>
                <c:pt idx="102">
                  <c:v>2.8557429313659699</c:v>
                </c:pt>
                <c:pt idx="103">
                  <c:v>2.79746794700623</c:v>
                </c:pt>
                <c:pt idx="104">
                  <c:v>2.7388880252838099</c:v>
                </c:pt>
                <c:pt idx="105">
                  <c:v>2.68091988563538</c:v>
                </c:pt>
                <c:pt idx="106">
                  <c:v>2.6223390102386501</c:v>
                </c:pt>
                <c:pt idx="107">
                  <c:v>2.5634520053863499</c:v>
                </c:pt>
                <c:pt idx="108">
                  <c:v>2.50487089157104</c:v>
                </c:pt>
                <c:pt idx="109">
                  <c:v>2.4465959072113002</c:v>
                </c:pt>
                <c:pt idx="110">
                  <c:v>2.3880159854888898</c:v>
                </c:pt>
                <c:pt idx="111">
                  <c:v>2.3288209438324001</c:v>
                </c:pt>
                <c:pt idx="112">
                  <c:v>2.2699339389800999</c:v>
                </c:pt>
                <c:pt idx="113">
                  <c:v>2.2107388973236102</c:v>
                </c:pt>
                <c:pt idx="114">
                  <c:v>2.1512379646301301</c:v>
                </c:pt>
                <c:pt idx="115">
                  <c:v>2.0923509597778298</c:v>
                </c:pt>
                <c:pt idx="116">
                  <c:v>2.0331559181213401</c:v>
                </c:pt>
                <c:pt idx="117">
                  <c:v>1.9730420112609901</c:v>
                </c:pt>
                <c:pt idx="118">
                  <c:v>1.91354095935822</c:v>
                </c:pt>
                <c:pt idx="119">
                  <c:v>1.8531199693679801</c:v>
                </c:pt>
                <c:pt idx="120">
                  <c:v>1.7936190366745</c:v>
                </c:pt>
                <c:pt idx="121">
                  <c:v>1.73319804668427</c:v>
                </c:pt>
                <c:pt idx="122">
                  <c:v>1.6730829477310201</c:v>
                </c:pt>
                <c:pt idx="123">
                  <c:v>1.61327505111694</c:v>
                </c:pt>
                <c:pt idx="124">
                  <c:v>1.5531610250473</c:v>
                </c:pt>
                <c:pt idx="125">
                  <c:v>1.4936599731445299</c:v>
                </c:pt>
                <c:pt idx="126">
                  <c:v>1.43354499340057</c:v>
                </c:pt>
                <c:pt idx="127">
                  <c:v>1.37343096733093</c:v>
                </c:pt>
                <c:pt idx="128">
                  <c:v>1.3130099773407</c:v>
                </c:pt>
                <c:pt idx="129">
                  <c:v>1.25320196151733</c:v>
                </c:pt>
                <c:pt idx="130">
                  <c:v>1.19308805465698</c:v>
                </c:pt>
                <c:pt idx="131">
                  <c:v>1.1332800388336199</c:v>
                </c:pt>
                <c:pt idx="132">
                  <c:v>1.0731660127639799</c:v>
                </c:pt>
                <c:pt idx="133">
                  <c:v>1.01305103302002</c:v>
                </c:pt>
                <c:pt idx="134">
                  <c:v>0.95354998111724898</c:v>
                </c:pt>
                <c:pt idx="135">
                  <c:v>0.89343559741973899</c:v>
                </c:pt>
                <c:pt idx="136">
                  <c:v>0.833321213722229</c:v>
                </c:pt>
                <c:pt idx="137">
                  <c:v>0.77351337671279896</c:v>
                </c:pt>
                <c:pt idx="138">
                  <c:v>0.71309232711792003</c:v>
                </c:pt>
                <c:pt idx="139">
                  <c:v>0.65328449010848999</c:v>
                </c:pt>
                <c:pt idx="140">
                  <c:v>0.59378349781036399</c:v>
                </c:pt>
                <c:pt idx="141">
                  <c:v>0.53336232900619496</c:v>
                </c:pt>
                <c:pt idx="142">
                  <c:v>0.47386130690574602</c:v>
                </c:pt>
                <c:pt idx="143">
                  <c:v>0.41374689340591397</c:v>
                </c:pt>
                <c:pt idx="144">
                  <c:v>0.35363239049911499</c:v>
                </c:pt>
                <c:pt idx="145">
                  <c:v>0.293518006801605</c:v>
                </c:pt>
                <c:pt idx="146">
                  <c:v>0.23371019959449801</c:v>
                </c:pt>
                <c:pt idx="147">
                  <c:v>0.173595800995827</c:v>
                </c:pt>
                <c:pt idx="148">
                  <c:v>0.11409480124712</c:v>
                </c:pt>
                <c:pt idx="149">
                  <c:v>5.3980320692062399E-2</c:v>
                </c:pt>
                <c:pt idx="150">
                  <c:v>-5.8274199254810801E-3</c:v>
                </c:pt>
                <c:pt idx="151">
                  <c:v>-6.5328449010848999E-2</c:v>
                </c:pt>
                <c:pt idx="152">
                  <c:v>-0.12482950091362</c:v>
                </c:pt>
                <c:pt idx="153">
                  <c:v>-0.185250595211983</c:v>
                </c:pt>
                <c:pt idx="154">
                  <c:v>-0.243524804711342</c:v>
                </c:pt>
                <c:pt idx="155">
                  <c:v>-0.30394598841667197</c:v>
                </c:pt>
                <c:pt idx="156">
                  <c:v>-0.36344701051711997</c:v>
                </c:pt>
                <c:pt idx="157">
                  <c:v>-0.42233461141586298</c:v>
                </c:pt>
                <c:pt idx="158">
                  <c:v>-0.48275581002235401</c:v>
                </c:pt>
                <c:pt idx="159">
                  <c:v>-0.54256349802017201</c:v>
                </c:pt>
                <c:pt idx="160">
                  <c:v>-0.602677881717682</c:v>
                </c:pt>
                <c:pt idx="161">
                  <c:v>-0.66279238462448098</c:v>
                </c:pt>
                <c:pt idx="162">
                  <c:v>-0.72321361303329501</c:v>
                </c:pt>
                <c:pt idx="163">
                  <c:v>-0.783327996730804</c:v>
                </c:pt>
                <c:pt idx="164">
                  <c:v>-0.84344238042831399</c:v>
                </c:pt>
                <c:pt idx="165">
                  <c:v>-0.90355688333511397</c:v>
                </c:pt>
                <c:pt idx="166">
                  <c:v>-0.96367132663726796</c:v>
                </c:pt>
                <c:pt idx="167">
                  <c:v>-1.0243990421295199</c:v>
                </c:pt>
                <c:pt idx="168">
                  <c:v>-1.083899974823</c:v>
                </c:pt>
                <c:pt idx="169">
                  <c:v>-1.1437079906463601</c:v>
                </c:pt>
                <c:pt idx="170">
                  <c:v>-1.20320904254913</c:v>
                </c:pt>
                <c:pt idx="171">
                  <c:v>-1.2624030113220199</c:v>
                </c:pt>
                <c:pt idx="172">
                  <c:v>-1.3212909698486299</c:v>
                </c:pt>
                <c:pt idx="173">
                  <c:v>-1.3792580366134599</c:v>
                </c:pt>
                <c:pt idx="174">
                  <c:v>-1.43753302097321</c:v>
                </c:pt>
                <c:pt idx="175">
                  <c:v>-1.49549996852875</c:v>
                </c:pt>
                <c:pt idx="176">
                  <c:v>-1.5537739992141699</c:v>
                </c:pt>
                <c:pt idx="177">
                  <c:v>-1.6117420196533201</c:v>
                </c:pt>
                <c:pt idx="178">
                  <c:v>-1.67001605033875</c:v>
                </c:pt>
                <c:pt idx="179">
                  <c:v>-1.7273700237274201</c:v>
                </c:pt>
                <c:pt idx="180">
                  <c:v>-1.78564405441284</c:v>
                </c:pt>
                <c:pt idx="181">
                  <c:v>-1.8429980278015099</c:v>
                </c:pt>
                <c:pt idx="182">
                  <c:v>-1.9009660482406601</c:v>
                </c:pt>
                <c:pt idx="183">
                  <c:v>-1.9589329957962001</c:v>
                </c:pt>
                <c:pt idx="184">
                  <c:v>-2.0193550586700399</c:v>
                </c:pt>
                <c:pt idx="185">
                  <c:v>-2.0770149230957</c:v>
                </c:pt>
                <c:pt idx="186">
                  <c:v>-2.1355960369110099</c:v>
                </c:pt>
                <c:pt idx="187">
                  <c:v>-2.19356393814087</c:v>
                </c:pt>
                <c:pt idx="188">
                  <c:v>-2.2509179115295401</c:v>
                </c:pt>
                <c:pt idx="189">
                  <c:v>-2.3088850975036599</c:v>
                </c:pt>
                <c:pt idx="190">
                  <c:v>-2.3668529987335201</c:v>
                </c:pt>
                <c:pt idx="191">
                  <c:v>-2.4242069721221902</c:v>
                </c:pt>
                <c:pt idx="192">
                  <c:v>-2.4824810028076199</c:v>
                </c:pt>
                <c:pt idx="193">
                  <c:v>-2.5392220020294198</c:v>
                </c:pt>
                <c:pt idx="194">
                  <c:v>-2.59718894958496</c:v>
                </c:pt>
                <c:pt idx="195">
                  <c:v>-2.6545429229736301</c:v>
                </c:pt>
                <c:pt idx="196">
                  <c:v>-2.7118968963622998</c:v>
                </c:pt>
                <c:pt idx="197">
                  <c:v>-2.7695579528808598</c:v>
                </c:pt>
                <c:pt idx="198">
                  <c:v>-2.8275260925293</c:v>
                </c:pt>
                <c:pt idx="199">
                  <c:v>-2.8854930400848402</c:v>
                </c:pt>
                <c:pt idx="200">
                  <c:v>-2.92659211158752</c:v>
                </c:pt>
                <c:pt idx="201">
                  <c:v>-2.86770391464233</c:v>
                </c:pt>
                <c:pt idx="202">
                  <c:v>-2.8103499412536599</c:v>
                </c:pt>
                <c:pt idx="203">
                  <c:v>-2.7511560916900599</c:v>
                </c:pt>
                <c:pt idx="204">
                  <c:v>-2.6925749778747599</c:v>
                </c:pt>
                <c:pt idx="205">
                  <c:v>-2.6343009471893302</c:v>
                </c:pt>
                <c:pt idx="206">
                  <c:v>-2.5754129886627202</c:v>
                </c:pt>
                <c:pt idx="207">
                  <c:v>-2.5177519321441699</c:v>
                </c:pt>
                <c:pt idx="208">
                  <c:v>-2.4588649272918701</c:v>
                </c:pt>
                <c:pt idx="209">
                  <c:v>-2.4008970260620099</c:v>
                </c:pt>
                <c:pt idx="210">
                  <c:v>-2.34170293807983</c:v>
                </c:pt>
                <c:pt idx="211">
                  <c:v>-2.2837359905242902</c:v>
                </c:pt>
                <c:pt idx="212">
                  <c:v>-2.22576808929443</c:v>
                </c:pt>
                <c:pt idx="213">
                  <c:v>-2.1668798923492401</c:v>
                </c:pt>
                <c:pt idx="214">
                  <c:v>-2.1086061000824001</c:v>
                </c:pt>
                <c:pt idx="215">
                  <c:v>-2.0500249862670898</c:v>
                </c:pt>
                <c:pt idx="216">
                  <c:v>-1.9920580387115501</c:v>
                </c:pt>
                <c:pt idx="217">
                  <c:v>-1.9340900182723999</c:v>
                </c:pt>
                <c:pt idx="218">
                  <c:v>-1.87581598758698</c:v>
                </c:pt>
                <c:pt idx="219">
                  <c:v>-1.8172349929809599</c:v>
                </c:pt>
                <c:pt idx="220">
                  <c:v>-1.7592680454254199</c:v>
                </c:pt>
                <c:pt idx="221">
                  <c:v>-1.7006870508194001</c:v>
                </c:pt>
                <c:pt idx="222">
                  <c:v>-1.64241194725037</c:v>
                </c:pt>
                <c:pt idx="223">
                  <c:v>-1.5841380357742301</c:v>
                </c:pt>
                <c:pt idx="224">
                  <c:v>-1.5261709690094001</c:v>
                </c:pt>
                <c:pt idx="225">
                  <c:v>-1.4678970575332599</c:v>
                </c:pt>
                <c:pt idx="226">
                  <c:v>-1.40900897979736</c:v>
                </c:pt>
                <c:pt idx="227">
                  <c:v>-1.34858798980713</c:v>
                </c:pt>
                <c:pt idx="228">
                  <c:v>-1.29000699520111</c:v>
                </c:pt>
                <c:pt idx="229">
                  <c:v>-1.23173296451569</c:v>
                </c:pt>
                <c:pt idx="230">
                  <c:v>-1.17315196990967</c:v>
                </c:pt>
                <c:pt idx="231">
                  <c:v>-1.1154910326003999</c:v>
                </c:pt>
                <c:pt idx="232">
                  <c:v>-1.05721700191498</c:v>
                </c:pt>
                <c:pt idx="233">
                  <c:v>-0.99832922220230103</c:v>
                </c:pt>
                <c:pt idx="234">
                  <c:v>-0.94005501270294201</c:v>
                </c:pt>
                <c:pt idx="235">
                  <c:v>-0.88178068399429299</c:v>
                </c:pt>
                <c:pt idx="236">
                  <c:v>-0.82319980859756503</c:v>
                </c:pt>
                <c:pt idx="237">
                  <c:v>-0.76461887359619096</c:v>
                </c:pt>
                <c:pt idx="238">
                  <c:v>-0.70573127269744895</c:v>
                </c:pt>
                <c:pt idx="239">
                  <c:v>-0.64684367179870605</c:v>
                </c:pt>
                <c:pt idx="240">
                  <c:v>-0.58826267719268799</c:v>
                </c:pt>
                <c:pt idx="241">
                  <c:v>-0.52998852729797397</c:v>
                </c:pt>
                <c:pt idx="242">
                  <c:v>-0.47018080949783297</c:v>
                </c:pt>
                <c:pt idx="243">
                  <c:v>-0.41067978739738498</c:v>
                </c:pt>
                <c:pt idx="244">
                  <c:v>-0.35056531429290799</c:v>
                </c:pt>
                <c:pt idx="245">
                  <c:v>-0.291064292192459</c:v>
                </c:pt>
                <c:pt idx="246">
                  <c:v>-0.23094989359378801</c:v>
                </c:pt>
                <c:pt idx="247">
                  <c:v>-0.17083540558815</c:v>
                </c:pt>
                <c:pt idx="248">
                  <c:v>-0.111027702689171</c:v>
                </c:pt>
                <c:pt idx="249">
                  <c:v>-5.0606548786163302E-2</c:v>
                </c:pt>
                <c:pt idx="250">
                  <c:v>8.5877776145935093E-3</c:v>
                </c:pt>
                <c:pt idx="251">
                  <c:v>6.9008916616439805E-2</c:v>
                </c:pt>
                <c:pt idx="252">
                  <c:v>0.128816694021225</c:v>
                </c:pt>
                <c:pt idx="253">
                  <c:v>0.18893109261989599</c:v>
                </c:pt>
                <c:pt idx="254">
                  <c:v>0.249045595526695</c:v>
                </c:pt>
                <c:pt idx="255">
                  <c:v>0.30885329842567399</c:v>
                </c:pt>
                <c:pt idx="256">
                  <c:v>0.36866098642349199</c:v>
                </c:pt>
                <c:pt idx="257">
                  <c:v>0.42938891053199801</c:v>
                </c:pt>
                <c:pt idx="258">
                  <c:v>0.48858320713043202</c:v>
                </c:pt>
                <c:pt idx="259">
                  <c:v>0.54839092493057295</c:v>
                </c:pt>
                <c:pt idx="260">
                  <c:v>0.608198583126068</c:v>
                </c:pt>
                <c:pt idx="261">
                  <c:v>0.66800642013549805</c:v>
                </c:pt>
                <c:pt idx="262">
                  <c:v>0.72781407833099399</c:v>
                </c:pt>
                <c:pt idx="263">
                  <c:v>0.78792858123779297</c:v>
                </c:pt>
                <c:pt idx="264">
                  <c:v>0.84773629903793302</c:v>
                </c:pt>
                <c:pt idx="265">
                  <c:v>0.90723741054534901</c:v>
                </c:pt>
                <c:pt idx="266">
                  <c:v>0.96765851974487305</c:v>
                </c:pt>
                <c:pt idx="267">
                  <c:v>1.0277730226516699</c:v>
                </c:pt>
                <c:pt idx="268">
                  <c:v>1.08758103847504</c:v>
                </c:pt>
                <c:pt idx="269">
                  <c:v>1.14738798141479</c:v>
                </c:pt>
                <c:pt idx="270">
                  <c:v>1.2062760591507</c:v>
                </c:pt>
                <c:pt idx="271">
                  <c:v>1.26638996601105</c:v>
                </c:pt>
                <c:pt idx="272">
                  <c:v>1.3261979818344101</c:v>
                </c:pt>
                <c:pt idx="273">
                  <c:v>1.38661897182465</c:v>
                </c:pt>
                <c:pt idx="274">
                  <c:v>1.4461200237274201</c:v>
                </c:pt>
                <c:pt idx="275">
                  <c:v>1.5059280395507799</c:v>
                </c:pt>
                <c:pt idx="276">
                  <c:v>1.5657360553741499</c:v>
                </c:pt>
                <c:pt idx="277">
                  <c:v>1.6258499622345</c:v>
                </c:pt>
                <c:pt idx="278">
                  <c:v>1.6853510141372701</c:v>
                </c:pt>
                <c:pt idx="279">
                  <c:v>1.74546599388123</c:v>
                </c:pt>
                <c:pt idx="280">
                  <c:v>1.80558001995087</c:v>
                </c:pt>
                <c:pt idx="281">
                  <c:v>1.8653880357742301</c:v>
                </c:pt>
                <c:pt idx="282">
                  <c:v>1.9255019426345801</c:v>
                </c:pt>
                <c:pt idx="283">
                  <c:v>1.98561704158783</c:v>
                </c:pt>
                <c:pt idx="284">
                  <c:v>2.0454249382018999</c:v>
                </c:pt>
                <c:pt idx="285">
                  <c:v>2.1061530113220202</c:v>
                </c:pt>
                <c:pt idx="286">
                  <c:v>2.1662669181823699</c:v>
                </c:pt>
                <c:pt idx="287">
                  <c:v>2.2254610061645499</c:v>
                </c:pt>
                <c:pt idx="288">
                  <c:v>2.2852690219879199</c:v>
                </c:pt>
                <c:pt idx="289">
                  <c:v>2.34384989738464</c:v>
                </c:pt>
                <c:pt idx="290">
                  <c:v>2.4033510684967001</c:v>
                </c:pt>
                <c:pt idx="291">
                  <c:v>2.4622390270233199</c:v>
                </c:pt>
                <c:pt idx="292">
                  <c:v>2.5202059745788601</c:v>
                </c:pt>
                <c:pt idx="293">
                  <c:v>2.5790939331054701</c:v>
                </c:pt>
                <c:pt idx="294">
                  <c:v>2.63736796379089</c:v>
                </c:pt>
                <c:pt idx="295">
                  <c:v>2.6959490776061998</c:v>
                </c:pt>
                <c:pt idx="296">
                  <c:v>2.7545299530029301</c:v>
                </c:pt>
                <c:pt idx="297">
                  <c:v>2.8134169578552202</c:v>
                </c:pt>
                <c:pt idx="298">
                  <c:v>2.8716909885406499</c:v>
                </c:pt>
                <c:pt idx="299">
                  <c:v>2.9302721023559601</c:v>
                </c:pt>
                <c:pt idx="300">
                  <c:v>2.9695310592651398</c:v>
                </c:pt>
                <c:pt idx="301">
                  <c:v>2.91094994544983</c:v>
                </c:pt>
                <c:pt idx="302">
                  <c:v>2.8529820442199698</c:v>
                </c:pt>
                <c:pt idx="303">
                  <c:v>2.7940950393676798</c:v>
                </c:pt>
                <c:pt idx="304">
                  <c:v>2.7361268997192401</c:v>
                </c:pt>
                <c:pt idx="305">
                  <c:v>2.6775460243225102</c:v>
                </c:pt>
                <c:pt idx="306">
                  <c:v>2.6189649105071999</c:v>
                </c:pt>
                <c:pt idx="307">
                  <c:v>2.56038498878479</c:v>
                </c:pt>
                <c:pt idx="308">
                  <c:v>2.50149703025818</c:v>
                </c:pt>
                <c:pt idx="309">
                  <c:v>2.44260907173157</c:v>
                </c:pt>
                <c:pt idx="310">
                  <c:v>2.3840279579162602</c:v>
                </c:pt>
                <c:pt idx="311">
                  <c:v>2.3245270252227801</c:v>
                </c:pt>
                <c:pt idx="312">
                  <c:v>2.2659459114074698</c:v>
                </c:pt>
                <c:pt idx="313">
                  <c:v>2.2067520618438698</c:v>
                </c:pt>
                <c:pt idx="314">
                  <c:v>2.1475579738616899</c:v>
                </c:pt>
                <c:pt idx="315">
                  <c:v>2.0886700153350799</c:v>
                </c:pt>
                <c:pt idx="316">
                  <c:v>2.0288619995117201</c:v>
                </c:pt>
                <c:pt idx="317">
                  <c:v>1.96905505657196</c:v>
                </c:pt>
                <c:pt idx="318">
                  <c:v>1.9092470407486</c:v>
                </c:pt>
                <c:pt idx="319">
                  <c:v>1.8494390249252299</c:v>
                </c:pt>
                <c:pt idx="320">
                  <c:v>1.789018034935</c:v>
                </c:pt>
                <c:pt idx="321">
                  <c:v>1.72890400886536</c:v>
                </c:pt>
                <c:pt idx="322">
                  <c:v>1.6694029569625899</c:v>
                </c:pt>
                <c:pt idx="323">
                  <c:v>1.6092879772186299</c:v>
                </c:pt>
                <c:pt idx="324">
                  <c:v>1.54886698722839</c:v>
                </c:pt>
                <c:pt idx="325">
                  <c:v>1.48967301845551</c:v>
                </c:pt>
                <c:pt idx="326">
                  <c:v>1.4295580387115501</c:v>
                </c:pt>
                <c:pt idx="327">
                  <c:v>1.3691370487213099</c:v>
                </c:pt>
                <c:pt idx="328">
                  <c:v>1.30963599681854</c:v>
                </c:pt>
                <c:pt idx="329">
                  <c:v>1.2492150068283101</c:v>
                </c:pt>
                <c:pt idx="330">
                  <c:v>1.1891009807586701</c:v>
                </c:pt>
                <c:pt idx="331">
                  <c:v>1.1289860010147099</c:v>
                </c:pt>
                <c:pt idx="332">
                  <c:v>1.0691779851913501</c:v>
                </c:pt>
                <c:pt idx="333">
                  <c:v>1.0090639591217001</c:v>
                </c:pt>
                <c:pt idx="334">
                  <c:v>0.94925612211227395</c:v>
                </c:pt>
                <c:pt idx="335">
                  <c:v>0.88883501291275002</c:v>
                </c:pt>
                <c:pt idx="336">
                  <c:v>0.82902717590331998</c:v>
                </c:pt>
                <c:pt idx="337">
                  <c:v>0.76921951770782504</c:v>
                </c:pt>
                <c:pt idx="338">
                  <c:v>0.709411680698395</c:v>
                </c:pt>
                <c:pt idx="339">
                  <c:v>0.64960402250289895</c:v>
                </c:pt>
                <c:pt idx="340">
                  <c:v>0.58948957920074496</c:v>
                </c:pt>
                <c:pt idx="341">
                  <c:v>0.52937507629394498</c:v>
                </c:pt>
                <c:pt idx="342">
                  <c:v>0.46987411379814098</c:v>
                </c:pt>
                <c:pt idx="343">
                  <c:v>0.40975970029830899</c:v>
                </c:pt>
                <c:pt idx="344">
                  <c:v>0.34933850169181802</c:v>
                </c:pt>
                <c:pt idx="345">
                  <c:v>0.29014420509338401</c:v>
                </c:pt>
                <c:pt idx="346">
                  <c:v>0.230029806494713</c:v>
                </c:pt>
                <c:pt idx="347">
                  <c:v>0.16991530358791401</c:v>
                </c:pt>
                <c:pt idx="348">
                  <c:v>0.109800897538662</c:v>
                </c:pt>
                <c:pt idx="349">
                  <c:v>4.9686428159475299E-2</c:v>
                </c:pt>
                <c:pt idx="350">
                  <c:v>-8.8944835588336008E-3</c:v>
                </c:pt>
                <c:pt idx="351">
                  <c:v>-6.93156272172928E-2</c:v>
                </c:pt>
                <c:pt idx="352">
                  <c:v>-0.12850999832153301</c:v>
                </c:pt>
                <c:pt idx="353">
                  <c:v>-0.188624396920204</c:v>
                </c:pt>
                <c:pt idx="354">
                  <c:v>-0.247511997818947</c:v>
                </c:pt>
                <c:pt idx="355">
                  <c:v>-0.30731979012489302</c:v>
                </c:pt>
                <c:pt idx="356">
                  <c:v>-0.36682081222534202</c:v>
                </c:pt>
                <c:pt idx="357">
                  <c:v>-0.42632180452346802</c:v>
                </c:pt>
                <c:pt idx="358">
                  <c:v>-0.48643618822097801</c:v>
                </c:pt>
                <c:pt idx="359">
                  <c:v>-0.545937299728394</c:v>
                </c:pt>
                <c:pt idx="360">
                  <c:v>-0.60635840892791704</c:v>
                </c:pt>
                <c:pt idx="361">
                  <c:v>-0.66647291183471702</c:v>
                </c:pt>
                <c:pt idx="362">
                  <c:v>-0.72658729553222701</c:v>
                </c:pt>
                <c:pt idx="363">
                  <c:v>-0.78700852394104004</c:v>
                </c:pt>
                <c:pt idx="364">
                  <c:v>-0.84712290763855003</c:v>
                </c:pt>
                <c:pt idx="365">
                  <c:v>-0.90723741054534901</c:v>
                </c:pt>
                <c:pt idx="366">
                  <c:v>-0.96796518564224199</c:v>
                </c:pt>
                <c:pt idx="367">
                  <c:v>-1.0277730226516699</c:v>
                </c:pt>
                <c:pt idx="368">
                  <c:v>-1.08758103847504</c:v>
                </c:pt>
                <c:pt idx="369">
                  <c:v>-1.14738798141479</c:v>
                </c:pt>
                <c:pt idx="370">
                  <c:v>-1.2068890333175699</c:v>
                </c:pt>
                <c:pt idx="371">
                  <c:v>-1.26547002792358</c:v>
                </c:pt>
                <c:pt idx="372">
                  <c:v>-1.3246649503707899</c:v>
                </c:pt>
                <c:pt idx="373">
                  <c:v>-1.38293898105621</c:v>
                </c:pt>
                <c:pt idx="374">
                  <c:v>-1.44090604782104</c:v>
                </c:pt>
                <c:pt idx="375">
                  <c:v>-1.4988739490509</c:v>
                </c:pt>
                <c:pt idx="376">
                  <c:v>-1.5574549436569201</c:v>
                </c:pt>
                <c:pt idx="377">
                  <c:v>-1.61542201042175</c:v>
                </c:pt>
                <c:pt idx="378">
                  <c:v>-1.6724699735641499</c:v>
                </c:pt>
                <c:pt idx="379">
                  <c:v>-1.73105096817017</c:v>
                </c:pt>
                <c:pt idx="380">
                  <c:v>-1.7887109518051101</c:v>
                </c:pt>
                <c:pt idx="381">
                  <c:v>-1.84667897224426</c:v>
                </c:pt>
                <c:pt idx="382">
                  <c:v>-1.90464603900909</c:v>
                </c:pt>
                <c:pt idx="383">
                  <c:v>-1.96230697631836</c:v>
                </c:pt>
                <c:pt idx="384">
                  <c:v>-2.0227279663085902</c:v>
                </c:pt>
                <c:pt idx="385">
                  <c:v>-2.0810019969940199</c:v>
                </c:pt>
                <c:pt idx="386">
                  <c:v>-2.1386630535125701</c:v>
                </c:pt>
                <c:pt idx="387">
                  <c:v>-2.1963241100311302</c:v>
                </c:pt>
                <c:pt idx="388">
                  <c:v>-2.2542920112609899</c:v>
                </c:pt>
                <c:pt idx="389">
                  <c:v>-2.3122589588165301</c:v>
                </c:pt>
                <c:pt idx="390">
                  <c:v>-2.3699200153350799</c:v>
                </c:pt>
                <c:pt idx="391">
                  <c:v>-2.4278869628906299</c:v>
                </c:pt>
                <c:pt idx="392">
                  <c:v>-2.4861619472503702</c:v>
                </c:pt>
                <c:pt idx="393">
                  <c:v>-2.5435159206390399</c:v>
                </c:pt>
                <c:pt idx="394">
                  <c:v>-2.6011769771575901</c:v>
                </c:pt>
                <c:pt idx="395">
                  <c:v>-2.6588370800018302</c:v>
                </c:pt>
                <c:pt idx="396">
                  <c:v>-2.7164978981018102</c:v>
                </c:pt>
                <c:pt idx="397">
                  <c:v>-2.7744660377502401</c:v>
                </c:pt>
                <c:pt idx="398">
                  <c:v>-2.8315129280090301</c:v>
                </c:pt>
                <c:pt idx="399">
                  <c:v>-2.8894801139831499</c:v>
                </c:pt>
                <c:pt idx="400">
                  <c:v>-2.9235250949859601</c:v>
                </c:pt>
                <c:pt idx="401">
                  <c:v>-2.8646368980407702</c:v>
                </c:pt>
                <c:pt idx="402">
                  <c:v>-2.8057498931884801</c:v>
                </c:pt>
                <c:pt idx="403">
                  <c:v>-2.7474749088287398</c:v>
                </c:pt>
                <c:pt idx="404">
                  <c:v>-2.6898150444030802</c:v>
                </c:pt>
                <c:pt idx="405">
                  <c:v>-2.6306200027465798</c:v>
                </c:pt>
                <c:pt idx="406">
                  <c:v>-2.5723459720611599</c:v>
                </c:pt>
                <c:pt idx="407">
                  <c:v>-2.5134580135345499</c:v>
                </c:pt>
                <c:pt idx="408">
                  <c:v>-2.4551839828491202</c:v>
                </c:pt>
                <c:pt idx="409">
                  <c:v>-2.39752292633057</c:v>
                </c:pt>
                <c:pt idx="410">
                  <c:v>-2.3389430046081499</c:v>
                </c:pt>
                <c:pt idx="411">
                  <c:v>-2.28066802024841</c:v>
                </c:pt>
                <c:pt idx="412">
                  <c:v>-2.2220869064331099</c:v>
                </c:pt>
                <c:pt idx="413">
                  <c:v>-2.1628930568695099</c:v>
                </c:pt>
                <c:pt idx="414">
                  <c:v>-2.1052320003509499</c:v>
                </c:pt>
                <c:pt idx="415">
                  <c:v>-2.0463449954986599</c:v>
                </c:pt>
                <c:pt idx="416">
                  <c:v>-1.98807001113892</c:v>
                </c:pt>
                <c:pt idx="417">
                  <c:v>-1.9297959804534901</c:v>
                </c:pt>
                <c:pt idx="418">
                  <c:v>-1.8718290328979501</c:v>
                </c:pt>
                <c:pt idx="419">
                  <c:v>-1.8138610124587999</c:v>
                </c:pt>
                <c:pt idx="420">
                  <c:v>-1.7549740076065099</c:v>
                </c:pt>
                <c:pt idx="421">
                  <c:v>-1.6963930130004901</c:v>
                </c:pt>
                <c:pt idx="422">
                  <c:v>-1.6384249925613401</c:v>
                </c:pt>
                <c:pt idx="423">
                  <c:v>-1.5804580450057999</c:v>
                </c:pt>
                <c:pt idx="424">
                  <c:v>-1.5224900245666499</c:v>
                </c:pt>
                <c:pt idx="425">
                  <c:v>-1.4636030197143599</c:v>
                </c:pt>
                <c:pt idx="426">
                  <c:v>-1.4050220251083401</c:v>
                </c:pt>
                <c:pt idx="427">
                  <c:v>-1.3446010351180999</c:v>
                </c:pt>
                <c:pt idx="428">
                  <c:v>-1.28632605075836</c:v>
                </c:pt>
                <c:pt idx="429">
                  <c:v>-1.2283589839935301</c:v>
                </c:pt>
                <c:pt idx="430">
                  <c:v>-1.1694710254669201</c:v>
                </c:pt>
                <c:pt idx="431">
                  <c:v>-1.11058402061462</c:v>
                </c:pt>
                <c:pt idx="432">
                  <c:v>-1.0526160001754801</c:v>
                </c:pt>
                <c:pt idx="433">
                  <c:v>-0.99464857578277599</c:v>
                </c:pt>
                <c:pt idx="434">
                  <c:v>-0.93637448549270597</c:v>
                </c:pt>
                <c:pt idx="435">
                  <c:v>-0.87779361009597801</c:v>
                </c:pt>
                <c:pt idx="436">
                  <c:v>-0.818905889987946</c:v>
                </c:pt>
                <c:pt idx="437">
                  <c:v>-0.76063168048858598</c:v>
                </c:pt>
                <c:pt idx="438">
                  <c:v>-0.70205080509185802</c:v>
                </c:pt>
                <c:pt idx="439">
                  <c:v>-0.64316320419311501</c:v>
                </c:pt>
                <c:pt idx="440">
                  <c:v>-0.584275603294373</c:v>
                </c:pt>
                <c:pt idx="441">
                  <c:v>-0.52600139379501298</c:v>
                </c:pt>
                <c:pt idx="442">
                  <c:v>-0.46619358658790599</c:v>
                </c:pt>
                <c:pt idx="443">
                  <c:v>-0.40669259428978</c:v>
                </c:pt>
                <c:pt idx="444">
                  <c:v>-0.347191601991653</c:v>
                </c:pt>
                <c:pt idx="445">
                  <c:v>-0.28707709908485401</c:v>
                </c:pt>
                <c:pt idx="446">
                  <c:v>-0.226962700486183</c:v>
                </c:pt>
                <c:pt idx="447">
                  <c:v>-0.16654150187969199</c:v>
                </c:pt>
                <c:pt idx="448">
                  <c:v>-0.106733798980713</c:v>
                </c:pt>
                <c:pt idx="449">
                  <c:v>-4.7232780605554602E-2</c:v>
                </c:pt>
                <c:pt idx="450">
                  <c:v>1.31883695721626E-2</c:v>
                </c:pt>
                <c:pt idx="451">
                  <c:v>7.29961097240448E-2</c:v>
                </c:pt>
                <c:pt idx="452">
                  <c:v>0.13311059772968301</c:v>
                </c:pt>
                <c:pt idx="453">
                  <c:v>0.192918300628662</c:v>
                </c:pt>
                <c:pt idx="454">
                  <c:v>0.25333940982818598</c:v>
                </c:pt>
                <c:pt idx="455">
                  <c:v>0.31284049153327897</c:v>
                </c:pt>
                <c:pt idx="456">
                  <c:v>0.37295490503311202</c:v>
                </c:pt>
                <c:pt idx="457">
                  <c:v>0.43276271224021901</c:v>
                </c:pt>
                <c:pt idx="458">
                  <c:v>0.49318379163742099</c:v>
                </c:pt>
                <c:pt idx="459">
                  <c:v>0.55176472663879395</c:v>
                </c:pt>
                <c:pt idx="460">
                  <c:v>0.61279928684234597</c:v>
                </c:pt>
                <c:pt idx="461">
                  <c:v>0.67199361324310303</c:v>
                </c:pt>
                <c:pt idx="462">
                  <c:v>0.73180127143859897</c:v>
                </c:pt>
                <c:pt idx="463">
                  <c:v>0.79160898923873901</c:v>
                </c:pt>
                <c:pt idx="464">
                  <c:v>0.85141682624816895</c:v>
                </c:pt>
                <c:pt idx="465">
                  <c:v>0.91030442714691195</c:v>
                </c:pt>
                <c:pt idx="466">
                  <c:v>0.970112085342407</c:v>
                </c:pt>
                <c:pt idx="467">
                  <c:v>1.0305329561233501</c:v>
                </c:pt>
                <c:pt idx="468">
                  <c:v>1.08972799777985</c:v>
                </c:pt>
                <c:pt idx="469">
                  <c:v>1.1501489877700799</c:v>
                </c:pt>
                <c:pt idx="470">
                  <c:v>1.2102630138397199</c:v>
                </c:pt>
                <c:pt idx="471">
                  <c:v>1.2697639465332</c:v>
                </c:pt>
                <c:pt idx="472">
                  <c:v>1.32987904548645</c:v>
                </c:pt>
                <c:pt idx="473">
                  <c:v>1.3896859884262101</c:v>
                </c:pt>
                <c:pt idx="474">
                  <c:v>1.44980096817017</c:v>
                </c:pt>
                <c:pt idx="475">
                  <c:v>1.5096089839935301</c:v>
                </c:pt>
                <c:pt idx="476">
                  <c:v>1.5694160461425799</c:v>
                </c:pt>
                <c:pt idx="477">
                  <c:v>1.6295310258865401</c:v>
                </c:pt>
                <c:pt idx="478">
                  <c:v>1.6893390417098999</c:v>
                </c:pt>
                <c:pt idx="479">
                  <c:v>1.74914598464966</c:v>
                </c:pt>
                <c:pt idx="480">
                  <c:v>1.8092609643936199</c:v>
                </c:pt>
                <c:pt idx="481">
                  <c:v>1.86906802654266</c:v>
                </c:pt>
                <c:pt idx="482">
                  <c:v>1.92918300628662</c:v>
                </c:pt>
                <c:pt idx="483">
                  <c:v>1.9896039962768599</c:v>
                </c:pt>
                <c:pt idx="484">
                  <c:v>2.0500249862670898</c:v>
                </c:pt>
                <c:pt idx="485">
                  <c:v>2.11014008522034</c:v>
                </c:pt>
                <c:pt idx="486">
                  <c:v>2.1696410179138201</c:v>
                </c:pt>
                <c:pt idx="487">
                  <c:v>2.2291419506072998</c:v>
                </c:pt>
                <c:pt idx="488">
                  <c:v>2.2886428833007799</c:v>
                </c:pt>
                <c:pt idx="489">
                  <c:v>2.3478369712829599</c:v>
                </c:pt>
                <c:pt idx="490">
                  <c:v>2.4067249298095699</c:v>
                </c:pt>
                <c:pt idx="491">
                  <c:v>2.4653060436248802</c:v>
                </c:pt>
                <c:pt idx="492">
                  <c:v>2.52388596534729</c:v>
                </c:pt>
                <c:pt idx="493">
                  <c:v>2.5821609497070299</c:v>
                </c:pt>
                <c:pt idx="494">
                  <c:v>2.6404349803924601</c:v>
                </c:pt>
                <c:pt idx="495">
                  <c:v>2.6993219852447501</c:v>
                </c:pt>
                <c:pt idx="496">
                  <c:v>2.7572898864746098</c:v>
                </c:pt>
                <c:pt idx="497">
                  <c:v>2.8161780834197998</c:v>
                </c:pt>
                <c:pt idx="498">
                  <c:v>2.87414503097534</c:v>
                </c:pt>
                <c:pt idx="499">
                  <c:v>2.9324190616607702</c:v>
                </c:pt>
                <c:pt idx="500">
                  <c:v>2.9637029170989999</c:v>
                </c:pt>
                <c:pt idx="501">
                  <c:v>2.90512299537659</c:v>
                </c:pt>
                <c:pt idx="502">
                  <c:v>2.8468480110168501</c:v>
                </c:pt>
                <c:pt idx="503">
                  <c:v>2.7888810634613002</c:v>
                </c:pt>
                <c:pt idx="504">
                  <c:v>2.7312200069427499</c:v>
                </c:pt>
                <c:pt idx="505">
                  <c:v>2.6726388931274401</c:v>
                </c:pt>
                <c:pt idx="506">
                  <c:v>2.6140580177307098</c:v>
                </c:pt>
                <c:pt idx="507">
                  <c:v>2.5554769039154102</c:v>
                </c:pt>
                <c:pt idx="508">
                  <c:v>2.4965898990631099</c:v>
                </c:pt>
                <c:pt idx="509">
                  <c:v>2.4380090236663801</c:v>
                </c:pt>
                <c:pt idx="510">
                  <c:v>2.3797349929809601</c:v>
                </c:pt>
                <c:pt idx="511">
                  <c:v>2.3208470344543501</c:v>
                </c:pt>
                <c:pt idx="512">
                  <c:v>2.2616519927978498</c:v>
                </c:pt>
                <c:pt idx="513">
                  <c:v>2.2024579048156698</c:v>
                </c:pt>
                <c:pt idx="514">
                  <c:v>2.1432640552520801</c:v>
                </c:pt>
                <c:pt idx="515">
                  <c:v>2.0843760967254599</c:v>
                </c:pt>
                <c:pt idx="516">
                  <c:v>2.0248749256134002</c:v>
                </c:pt>
                <c:pt idx="517">
                  <c:v>1.96476101875305</c:v>
                </c:pt>
                <c:pt idx="518">
                  <c:v>1.90464603900909</c:v>
                </c:pt>
                <c:pt idx="519">
                  <c:v>1.8451449871063199</c:v>
                </c:pt>
                <c:pt idx="520">
                  <c:v>1.7850309610366799</c:v>
                </c:pt>
                <c:pt idx="521">
                  <c:v>1.7255300283432</c:v>
                </c:pt>
                <c:pt idx="522">
                  <c:v>1.6654150485992401</c:v>
                </c:pt>
                <c:pt idx="523">
                  <c:v>1.6046880483627299</c:v>
                </c:pt>
                <c:pt idx="524">
                  <c:v>1.54518699645996</c:v>
                </c:pt>
                <c:pt idx="525">
                  <c:v>1.4853789806366</c:v>
                </c:pt>
                <c:pt idx="526">
                  <c:v>1.4249579906463601</c:v>
                </c:pt>
                <c:pt idx="527">
                  <c:v>1.365149974823</c:v>
                </c:pt>
                <c:pt idx="528">
                  <c:v>1.3047289848327599</c:v>
                </c:pt>
                <c:pt idx="529">
                  <c:v>1.24522805213928</c:v>
                </c:pt>
                <c:pt idx="530">
                  <c:v>1.18511295318604</c:v>
                </c:pt>
                <c:pt idx="531">
                  <c:v>1.1256120204925499</c:v>
                </c:pt>
                <c:pt idx="532">
                  <c:v>1.0648839473724401</c:v>
                </c:pt>
                <c:pt idx="533">
                  <c:v>1.00507700443268</c:v>
                </c:pt>
                <c:pt idx="534">
                  <c:v>0.94496232271194502</c:v>
                </c:pt>
                <c:pt idx="535">
                  <c:v>0.88484781980514504</c:v>
                </c:pt>
                <c:pt idx="536">
                  <c:v>0.825039982795715</c:v>
                </c:pt>
                <c:pt idx="537">
                  <c:v>0.76523232460021995</c:v>
                </c:pt>
                <c:pt idx="538">
                  <c:v>0.70542460680007901</c:v>
                </c:pt>
                <c:pt idx="539">
                  <c:v>0.64531022310257002</c:v>
                </c:pt>
                <c:pt idx="540">
                  <c:v>0.58580911159515403</c:v>
                </c:pt>
                <c:pt idx="541">
                  <c:v>0.52569472789764404</c:v>
                </c:pt>
                <c:pt idx="542">
                  <c:v>0.46558019518852201</c:v>
                </c:pt>
                <c:pt idx="543">
                  <c:v>0.40546581149101302</c:v>
                </c:pt>
                <c:pt idx="544">
                  <c:v>0.34596478939056402</c:v>
                </c:pt>
                <c:pt idx="545">
                  <c:v>0.28554359078407299</c:v>
                </c:pt>
                <c:pt idx="546">
                  <c:v>0.22634929418563801</c:v>
                </c:pt>
                <c:pt idx="547">
                  <c:v>0.16531470417976399</c:v>
                </c:pt>
                <c:pt idx="548">
                  <c:v>0.105813696980476</c:v>
                </c:pt>
                <c:pt idx="549">
                  <c:v>4.6005949378013597E-2</c:v>
                </c:pt>
                <c:pt idx="550">
                  <c:v>-1.3801789842546E-2</c:v>
                </c:pt>
                <c:pt idx="551">
                  <c:v>-7.3302812874317197E-2</c:v>
                </c:pt>
                <c:pt idx="552">
                  <c:v>-0.133417293429375</c:v>
                </c:pt>
                <c:pt idx="553">
                  <c:v>-0.19322499632835399</c:v>
                </c:pt>
                <c:pt idx="554">
                  <c:v>-0.25149920582771301</c:v>
                </c:pt>
                <c:pt idx="555">
                  <c:v>-0.311613589525223</c:v>
                </c:pt>
                <c:pt idx="556">
                  <c:v>-0.370808005332947</c:v>
                </c:pt>
                <c:pt idx="557">
                  <c:v>-0.43061569333076499</c:v>
                </c:pt>
                <c:pt idx="558">
                  <c:v>-0.489809989929199</c:v>
                </c:pt>
                <c:pt idx="559">
                  <c:v>-0.55023121833801303</c:v>
                </c:pt>
                <c:pt idx="560">
                  <c:v>-0.60942548513412498</c:v>
                </c:pt>
                <c:pt idx="561">
                  <c:v>-0.66984671354293801</c:v>
                </c:pt>
                <c:pt idx="562">
                  <c:v>-0.73026782274246205</c:v>
                </c:pt>
                <c:pt idx="563">
                  <c:v>-0.79007548093795799</c:v>
                </c:pt>
                <c:pt idx="564">
                  <c:v>-0.85080337524414096</c:v>
                </c:pt>
                <c:pt idx="565">
                  <c:v>-0.91091781854629505</c:v>
                </c:pt>
                <c:pt idx="566">
                  <c:v>-0.97072559595107999</c:v>
                </c:pt>
                <c:pt idx="567">
                  <c:v>-1.0314530134201101</c:v>
                </c:pt>
                <c:pt idx="568">
                  <c:v>-1.0906480550766</c:v>
                </c:pt>
                <c:pt idx="569">
                  <c:v>-1.15076196193695</c:v>
                </c:pt>
                <c:pt idx="570">
                  <c:v>-1.2099570035934399</c:v>
                </c:pt>
                <c:pt idx="571">
                  <c:v>-1.26945805549622</c:v>
                </c:pt>
                <c:pt idx="572">
                  <c:v>-1.32773196697235</c:v>
                </c:pt>
                <c:pt idx="573">
                  <c:v>-1.3860059976577801</c:v>
                </c:pt>
                <c:pt idx="574">
                  <c:v>-1.4442800283432</c:v>
                </c:pt>
                <c:pt idx="575">
                  <c:v>-1.50224804878235</c:v>
                </c:pt>
                <c:pt idx="576">
                  <c:v>-1.5605219602584799</c:v>
                </c:pt>
                <c:pt idx="577">
                  <c:v>-1.6184890270233201</c:v>
                </c:pt>
                <c:pt idx="578">
                  <c:v>-1.67584300041199</c:v>
                </c:pt>
                <c:pt idx="579">
                  <c:v>-1.7338110208511399</c:v>
                </c:pt>
                <c:pt idx="580">
                  <c:v>-1.7917779684066799</c:v>
                </c:pt>
                <c:pt idx="581">
                  <c:v>-1.85005295276642</c:v>
                </c:pt>
                <c:pt idx="582">
                  <c:v>-1.9074070453643801</c:v>
                </c:pt>
                <c:pt idx="583">
                  <c:v>-1.9659880399703999</c:v>
                </c:pt>
                <c:pt idx="584">
                  <c:v>-2.02671599388123</c:v>
                </c:pt>
                <c:pt idx="585">
                  <c:v>-2.0846829414367698</c:v>
                </c:pt>
                <c:pt idx="586">
                  <c:v>-2.14234399795532</c:v>
                </c:pt>
                <c:pt idx="587">
                  <c:v>-2.2012310028076199</c:v>
                </c:pt>
                <c:pt idx="588">
                  <c:v>-2.2588920593261701</c:v>
                </c:pt>
                <c:pt idx="589">
                  <c:v>-2.3162460327148402</c:v>
                </c:pt>
                <c:pt idx="590">
                  <c:v>-2.3745210170745898</c:v>
                </c:pt>
                <c:pt idx="591">
                  <c:v>-2.4324879646301301</c:v>
                </c:pt>
                <c:pt idx="592">
                  <c:v>-2.4895350933075</c:v>
                </c:pt>
                <c:pt idx="593">
                  <c:v>-2.5478100776672399</c:v>
                </c:pt>
                <c:pt idx="594">
                  <c:v>-2.6060841083526598</c:v>
                </c:pt>
                <c:pt idx="595">
                  <c:v>-2.6631309986114502</c:v>
                </c:pt>
                <c:pt idx="596">
                  <c:v>-2.7210988998413099</c:v>
                </c:pt>
                <c:pt idx="597">
                  <c:v>-2.77875900268555</c:v>
                </c:pt>
                <c:pt idx="598">
                  <c:v>-2.8361129760742201</c:v>
                </c:pt>
                <c:pt idx="599">
                  <c:v>-2.8940811157226598</c:v>
                </c:pt>
                <c:pt idx="600">
                  <c:v>-2.9204580783843999</c:v>
                </c:pt>
                <c:pt idx="601">
                  <c:v>-2.86187696456909</c:v>
                </c:pt>
                <c:pt idx="602">
                  <c:v>-2.8032960891723602</c:v>
                </c:pt>
                <c:pt idx="603">
                  <c:v>-2.74410200119019</c:v>
                </c:pt>
                <c:pt idx="604">
                  <c:v>-2.68644094467163</c:v>
                </c:pt>
                <c:pt idx="605">
                  <c:v>-2.6278600692749001</c:v>
                </c:pt>
                <c:pt idx="606">
                  <c:v>-2.56835889816284</c:v>
                </c:pt>
                <c:pt idx="607">
                  <c:v>-2.5091650485992401</c:v>
                </c:pt>
                <c:pt idx="608">
                  <c:v>-2.4508900642395002</c:v>
                </c:pt>
                <c:pt idx="609">
                  <c:v>-2.3932290077209499</c:v>
                </c:pt>
                <c:pt idx="610">
                  <c:v>-2.33464908599854</c:v>
                </c:pt>
                <c:pt idx="611">
                  <c:v>-2.2772951126098602</c:v>
                </c:pt>
                <c:pt idx="612">
                  <c:v>-2.21810007095337</c:v>
                </c:pt>
                <c:pt idx="613">
                  <c:v>-2.1595189571380602</c:v>
                </c:pt>
                <c:pt idx="614">
                  <c:v>-2.10155200958252</c:v>
                </c:pt>
                <c:pt idx="615">
                  <c:v>-2.0435841083526598</c:v>
                </c:pt>
                <c:pt idx="616">
                  <c:v>-1.9853099584579501</c:v>
                </c:pt>
                <c:pt idx="617">
                  <c:v>-1.9261159896850599</c:v>
                </c:pt>
                <c:pt idx="618">
                  <c:v>-1.86784195899963</c:v>
                </c:pt>
                <c:pt idx="619">
                  <c:v>-1.8098740577697801</c:v>
                </c:pt>
                <c:pt idx="620">
                  <c:v>-1.75129294395447</c:v>
                </c:pt>
                <c:pt idx="621">
                  <c:v>-1.6930190324783301</c:v>
                </c:pt>
                <c:pt idx="622">
                  <c:v>-1.63443803787231</c:v>
                </c:pt>
                <c:pt idx="623">
                  <c:v>-1.5758570432662999</c:v>
                </c:pt>
                <c:pt idx="624">
                  <c:v>-1.51758301258087</c:v>
                </c:pt>
                <c:pt idx="625">
                  <c:v>-1.4596149921417201</c:v>
                </c:pt>
                <c:pt idx="626">
                  <c:v>-1.40103495121002</c:v>
                </c:pt>
                <c:pt idx="627">
                  <c:v>-1.34091997146606</c:v>
                </c:pt>
                <c:pt idx="628">
                  <c:v>-1.2823389768600499</c:v>
                </c:pt>
                <c:pt idx="629">
                  <c:v>-1.22406494617462</c:v>
                </c:pt>
                <c:pt idx="630">
                  <c:v>-1.1654839515686</c:v>
                </c:pt>
                <c:pt idx="631">
                  <c:v>-1.10721004009247</c:v>
                </c:pt>
                <c:pt idx="632">
                  <c:v>-1.04862904548645</c:v>
                </c:pt>
                <c:pt idx="633">
                  <c:v>-0.99035477638244596</c:v>
                </c:pt>
                <c:pt idx="634">
                  <c:v>-0.93208062648773204</c:v>
                </c:pt>
                <c:pt idx="635">
                  <c:v>-0.87380641698837302</c:v>
                </c:pt>
                <c:pt idx="636">
                  <c:v>-0.81491881608963002</c:v>
                </c:pt>
                <c:pt idx="637">
                  <c:v>-0.75633782148361195</c:v>
                </c:pt>
                <c:pt idx="638">
                  <c:v>-0.69775688648223899</c:v>
                </c:pt>
                <c:pt idx="639">
                  <c:v>-0.63917601108551003</c:v>
                </c:pt>
                <c:pt idx="640">
                  <c:v>-0.58028841018676802</c:v>
                </c:pt>
                <c:pt idx="641">
                  <c:v>-0.52170747518539395</c:v>
                </c:pt>
                <c:pt idx="642">
                  <c:v>-0.46251308917999301</c:v>
                </c:pt>
                <c:pt idx="643">
                  <c:v>-0.40270540118217502</c:v>
                </c:pt>
                <c:pt idx="644">
                  <c:v>-0.34259098768234297</c:v>
                </c:pt>
                <c:pt idx="645">
                  <c:v>-0.28278321027755698</c:v>
                </c:pt>
                <c:pt idx="646">
                  <c:v>-0.22328220307826999</c:v>
                </c:pt>
                <c:pt idx="647">
                  <c:v>-0.16255439817905401</c:v>
                </c:pt>
                <c:pt idx="648">
                  <c:v>-0.103359997272491</c:v>
                </c:pt>
                <c:pt idx="649">
                  <c:v>-4.29388917982578E-2</c:v>
                </c:pt>
                <c:pt idx="650">
                  <c:v>1.7175560817122501E-2</c:v>
                </c:pt>
                <c:pt idx="651">
                  <c:v>7.7289998531341594E-2</c:v>
                </c:pt>
                <c:pt idx="652">
                  <c:v>0.13709770143032099</c:v>
                </c:pt>
                <c:pt idx="653">
                  <c:v>0.19690549373626701</c:v>
                </c:pt>
                <c:pt idx="654">
                  <c:v>0.25701990723609902</c:v>
                </c:pt>
                <c:pt idx="655">
                  <c:v>0.317134410142899</c:v>
                </c:pt>
                <c:pt idx="656">
                  <c:v>0.376942098140717</c:v>
                </c:pt>
                <c:pt idx="657">
                  <c:v>0.43674978613853499</c:v>
                </c:pt>
                <c:pt idx="658">
                  <c:v>0.49655759334564198</c:v>
                </c:pt>
                <c:pt idx="659">
                  <c:v>0.55667197704315197</c:v>
                </c:pt>
                <c:pt idx="660">
                  <c:v>0.61617302894592296</c:v>
                </c:pt>
                <c:pt idx="661">
                  <c:v>0.67628747224807695</c:v>
                </c:pt>
                <c:pt idx="662">
                  <c:v>0.73548179864883401</c:v>
                </c:pt>
                <c:pt idx="663">
                  <c:v>0.79559618234634399</c:v>
                </c:pt>
                <c:pt idx="664">
                  <c:v>0.854483783245087</c:v>
                </c:pt>
                <c:pt idx="665">
                  <c:v>0.913984894752502</c:v>
                </c:pt>
                <c:pt idx="666">
                  <c:v>0.97379261255264304</c:v>
                </c:pt>
                <c:pt idx="667">
                  <c:v>1.03421401977539</c:v>
                </c:pt>
                <c:pt idx="668">
                  <c:v>1.0937149524688701</c:v>
                </c:pt>
                <c:pt idx="669">
                  <c:v>1.1538289785385101</c:v>
                </c:pt>
                <c:pt idx="670">
                  <c:v>1.2136369943618801</c:v>
                </c:pt>
                <c:pt idx="671">
                  <c:v>1.2737510204315201</c:v>
                </c:pt>
                <c:pt idx="672">
                  <c:v>1.33417296409607</c:v>
                </c:pt>
                <c:pt idx="673">
                  <c:v>1.3936740159988401</c:v>
                </c:pt>
                <c:pt idx="674">
                  <c:v>1.4534809589386</c:v>
                </c:pt>
                <c:pt idx="675">
                  <c:v>1.51328897476196</c:v>
                </c:pt>
                <c:pt idx="676">
                  <c:v>1.5737099647521999</c:v>
                </c:pt>
                <c:pt idx="677">
                  <c:v>1.63351798057556</c:v>
                </c:pt>
                <c:pt idx="678">
                  <c:v>1.69332599639893</c:v>
                </c:pt>
                <c:pt idx="679">
                  <c:v>1.7531330585479701</c:v>
                </c:pt>
                <c:pt idx="680">
                  <c:v>1.8129409551620499</c:v>
                </c:pt>
                <c:pt idx="681">
                  <c:v>1.8730560541153001</c:v>
                </c:pt>
                <c:pt idx="682">
                  <c:v>1.9337840080261199</c:v>
                </c:pt>
                <c:pt idx="683">
                  <c:v>1.9929779767990099</c:v>
                </c:pt>
                <c:pt idx="684">
                  <c:v>2.0537059307098402</c:v>
                </c:pt>
                <c:pt idx="685">
                  <c:v>2.11382007598877</c:v>
                </c:pt>
                <c:pt idx="686">
                  <c:v>2.1736280918121298</c:v>
                </c:pt>
                <c:pt idx="687">
                  <c:v>2.2331290245056201</c:v>
                </c:pt>
                <c:pt idx="688">
                  <c:v>2.2932429313659699</c:v>
                </c:pt>
                <c:pt idx="689">
                  <c:v>2.3521308898925799</c:v>
                </c:pt>
                <c:pt idx="690">
                  <c:v>2.4110190868377699</c:v>
                </c:pt>
                <c:pt idx="691">
                  <c:v>2.4692931175231898</c:v>
                </c:pt>
                <c:pt idx="692">
                  <c:v>2.5278739929199201</c:v>
                </c:pt>
                <c:pt idx="693">
                  <c:v>2.5861480236053498</c:v>
                </c:pt>
                <c:pt idx="694">
                  <c:v>2.6450359821319598</c:v>
                </c:pt>
                <c:pt idx="695">
                  <c:v>2.7030029296875</c:v>
                </c:pt>
                <c:pt idx="696">
                  <c:v>2.76189088821411</c:v>
                </c:pt>
                <c:pt idx="697">
                  <c:v>2.8201649188995401</c:v>
                </c:pt>
                <c:pt idx="698">
                  <c:v>2.8796660900115998</c:v>
                </c:pt>
                <c:pt idx="699">
                  <c:v>2.9382469654083301</c:v>
                </c:pt>
                <c:pt idx="700">
                  <c:v>2.9615559577941899</c:v>
                </c:pt>
                <c:pt idx="701">
                  <c:v>2.90297603607178</c:v>
                </c:pt>
                <c:pt idx="702">
                  <c:v>2.8447010517120401</c:v>
                </c:pt>
                <c:pt idx="703">
                  <c:v>2.78642702102661</c:v>
                </c:pt>
                <c:pt idx="704">
                  <c:v>2.7281529903411901</c:v>
                </c:pt>
                <c:pt idx="705">
                  <c:v>2.6692650318145801</c:v>
                </c:pt>
                <c:pt idx="706">
                  <c:v>2.6109910011291499</c:v>
                </c:pt>
                <c:pt idx="707">
                  <c:v>2.5514900684356698</c:v>
                </c:pt>
                <c:pt idx="708">
                  <c:v>2.4938290119171098</c:v>
                </c:pt>
                <c:pt idx="709">
                  <c:v>2.4343280792236301</c:v>
                </c:pt>
                <c:pt idx="710">
                  <c:v>2.37513399124146</c:v>
                </c:pt>
                <c:pt idx="711">
                  <c:v>2.3165531158447301</c:v>
                </c:pt>
                <c:pt idx="712">
                  <c:v>2.2573590278625502</c:v>
                </c:pt>
                <c:pt idx="713">
                  <c:v>2.1984710693359402</c:v>
                </c:pt>
                <c:pt idx="714">
                  <c:v>2.1392769813537602</c:v>
                </c:pt>
                <c:pt idx="715">
                  <c:v>2.0806961059570299</c:v>
                </c:pt>
                <c:pt idx="716">
                  <c:v>2.0208880901336701</c:v>
                </c:pt>
                <c:pt idx="717">
                  <c:v>1.96046698093414</c:v>
                </c:pt>
                <c:pt idx="718">
                  <c:v>1.90127301216125</c:v>
                </c:pt>
                <c:pt idx="719">
                  <c:v>1.84146499633789</c:v>
                </c:pt>
                <c:pt idx="720">
                  <c:v>1.7807370424270601</c:v>
                </c:pt>
                <c:pt idx="721">
                  <c:v>1.72123599052429</c:v>
                </c:pt>
                <c:pt idx="722">
                  <c:v>1.6608150005340601</c:v>
                </c:pt>
                <c:pt idx="723">
                  <c:v>1.60131394863129</c:v>
                </c:pt>
                <c:pt idx="724">
                  <c:v>1.5415060520172099</c:v>
                </c:pt>
                <c:pt idx="725">
                  <c:v>1.4813920259475699</c:v>
                </c:pt>
                <c:pt idx="726">
                  <c:v>1.42096996307373</c:v>
                </c:pt>
                <c:pt idx="727">
                  <c:v>1.36085605621338</c:v>
                </c:pt>
                <c:pt idx="728">
                  <c:v>1.3013550043106099</c:v>
                </c:pt>
                <c:pt idx="729">
                  <c:v>1.2412409782409699</c:v>
                </c:pt>
                <c:pt idx="730">
                  <c:v>1.1814329624176001</c:v>
                </c:pt>
                <c:pt idx="731">
                  <c:v>1.12070500850677</c:v>
                </c:pt>
                <c:pt idx="732">
                  <c:v>1.06089699268341</c:v>
                </c:pt>
                <c:pt idx="733">
                  <c:v>1.0010889768600499</c:v>
                </c:pt>
                <c:pt idx="734">
                  <c:v>0.94097512960434004</c:v>
                </c:pt>
                <c:pt idx="735">
                  <c:v>0.88086062669753995</c:v>
                </c:pt>
                <c:pt idx="736">
                  <c:v>0.82135957479476895</c:v>
                </c:pt>
                <c:pt idx="737">
                  <c:v>0.76124507188796997</c:v>
                </c:pt>
                <c:pt idx="738">
                  <c:v>0.70143741369247403</c:v>
                </c:pt>
                <c:pt idx="739">
                  <c:v>0.64132297039032005</c:v>
                </c:pt>
                <c:pt idx="740">
                  <c:v>0.58120852708816495</c:v>
                </c:pt>
                <c:pt idx="741">
                  <c:v>0.52140069007873502</c:v>
                </c:pt>
                <c:pt idx="742">
                  <c:v>0.46159300208091703</c:v>
                </c:pt>
                <c:pt idx="743">
                  <c:v>0.40147858858108498</c:v>
                </c:pt>
                <c:pt idx="744">
                  <c:v>0.341364085674286</c:v>
                </c:pt>
                <c:pt idx="745">
                  <c:v>0.282169789075851</c:v>
                </c:pt>
                <c:pt idx="746">
                  <c:v>0.22174869477748901</c:v>
                </c:pt>
                <c:pt idx="747">
                  <c:v>0.161940902471542</c:v>
                </c:pt>
                <c:pt idx="748">
                  <c:v>0.102133199572563</c:v>
                </c:pt>
                <c:pt idx="749">
                  <c:v>4.2325470596551902E-2</c:v>
                </c:pt>
                <c:pt idx="750">
                  <c:v>-1.7482260242104499E-2</c:v>
                </c:pt>
                <c:pt idx="751">
                  <c:v>-7.7903412282466902E-2</c:v>
                </c:pt>
                <c:pt idx="752">
                  <c:v>-0.137711197137833</c:v>
                </c:pt>
                <c:pt idx="753">
                  <c:v>-0.19721220433712</c:v>
                </c:pt>
                <c:pt idx="754">
                  <c:v>-0.255179703235626</c:v>
                </c:pt>
                <c:pt idx="755">
                  <c:v>-0.31498739123344399</c:v>
                </c:pt>
                <c:pt idx="756">
                  <c:v>-0.37510189414024397</c:v>
                </c:pt>
                <c:pt idx="757">
                  <c:v>-0.43460288643836997</c:v>
                </c:pt>
                <c:pt idx="758">
                  <c:v>-0.49379721283912698</c:v>
                </c:pt>
                <c:pt idx="759">
                  <c:v>-0.55360502004623402</c:v>
                </c:pt>
                <c:pt idx="760">
                  <c:v>-0.61341267824172996</c:v>
                </c:pt>
                <c:pt idx="761">
                  <c:v>-0.67352712154388406</c:v>
                </c:pt>
                <c:pt idx="762">
                  <c:v>-0.73364162445068404</c:v>
                </c:pt>
                <c:pt idx="763">
                  <c:v>-0.79406267404556297</c:v>
                </c:pt>
                <c:pt idx="764">
                  <c:v>-0.85417717695236195</c:v>
                </c:pt>
                <c:pt idx="765">
                  <c:v>-0.91459828615188599</c:v>
                </c:pt>
                <c:pt idx="766">
                  <c:v>-0.97471272945404097</c:v>
                </c:pt>
                <c:pt idx="767">
                  <c:v>-1.0348269939422601</c:v>
                </c:pt>
                <c:pt idx="768">
                  <c:v>-1.09494197368622</c:v>
                </c:pt>
                <c:pt idx="769">
                  <c:v>-1.1547490358352701</c:v>
                </c:pt>
                <c:pt idx="770">
                  <c:v>-1.21394395828247</c:v>
                </c:pt>
                <c:pt idx="771">
                  <c:v>-1.27313804626465</c:v>
                </c:pt>
                <c:pt idx="772">
                  <c:v>-1.3317190408706701</c:v>
                </c:pt>
                <c:pt idx="773">
                  <c:v>-1.3903000354766799</c:v>
                </c:pt>
                <c:pt idx="774">
                  <c:v>-1.44765400886536</c:v>
                </c:pt>
                <c:pt idx="775">
                  <c:v>-1.5059280395507799</c:v>
                </c:pt>
                <c:pt idx="776">
                  <c:v>-1.5642019510269201</c:v>
                </c:pt>
                <c:pt idx="777">
                  <c:v>-1.6224770545959499</c:v>
                </c:pt>
                <c:pt idx="778">
                  <c:v>-1.6801370382309</c:v>
                </c:pt>
                <c:pt idx="779">
                  <c:v>-1.7381050586700399</c:v>
                </c:pt>
                <c:pt idx="780">
                  <c:v>-1.7963789701461801</c:v>
                </c:pt>
                <c:pt idx="781">
                  <c:v>-1.8540400266647299</c:v>
                </c:pt>
                <c:pt idx="782">
                  <c:v>-1.9117009639739999</c:v>
                </c:pt>
                <c:pt idx="783">
                  <c:v>-1.9699749946594201</c:v>
                </c:pt>
                <c:pt idx="784">
                  <c:v>-2.0307030677795401</c:v>
                </c:pt>
                <c:pt idx="785">
                  <c:v>-2.0886700153350799</c:v>
                </c:pt>
                <c:pt idx="786">
                  <c:v>-2.1466379165649401</c:v>
                </c:pt>
                <c:pt idx="787">
                  <c:v>-2.2042980194091801</c:v>
                </c:pt>
                <c:pt idx="788">
                  <c:v>-2.2622659206390399</c:v>
                </c:pt>
                <c:pt idx="789">
                  <c:v>-2.3202331066131601</c:v>
                </c:pt>
                <c:pt idx="790">
                  <c:v>-2.3775880336761501</c:v>
                </c:pt>
                <c:pt idx="791">
                  <c:v>-2.4352478981018102</c:v>
                </c:pt>
                <c:pt idx="792">
                  <c:v>-2.4935228824615501</c:v>
                </c:pt>
                <c:pt idx="793">
                  <c:v>-2.5511829853057901</c:v>
                </c:pt>
                <c:pt idx="794">
                  <c:v>-2.6091508865356401</c:v>
                </c:pt>
                <c:pt idx="795">
                  <c:v>-2.6668119430542001</c:v>
                </c:pt>
                <c:pt idx="796">
                  <c:v>-2.7253930568695099</c:v>
                </c:pt>
                <c:pt idx="797">
                  <c:v>-2.7824399471282999</c:v>
                </c:pt>
                <c:pt idx="798">
                  <c:v>-2.8404068946838401</c:v>
                </c:pt>
                <c:pt idx="799">
                  <c:v>-2.8980679512023899</c:v>
                </c:pt>
                <c:pt idx="800">
                  <c:v>-2.91647100448608</c:v>
                </c:pt>
                <c:pt idx="801">
                  <c:v>-2.85758304595947</c:v>
                </c:pt>
                <c:pt idx="802">
                  <c:v>-2.7993090152740501</c:v>
                </c:pt>
                <c:pt idx="803">
                  <c:v>-2.7410349845886199</c:v>
                </c:pt>
                <c:pt idx="804">
                  <c:v>-2.6821470260620099</c:v>
                </c:pt>
                <c:pt idx="805">
                  <c:v>-2.6235659122467001</c:v>
                </c:pt>
                <c:pt idx="806">
                  <c:v>-2.56498503684998</c:v>
                </c:pt>
                <c:pt idx="807">
                  <c:v>-2.5064039230346702</c:v>
                </c:pt>
                <c:pt idx="808">
                  <c:v>-2.4481298923492401</c:v>
                </c:pt>
                <c:pt idx="809">
                  <c:v>-2.3898561000824001</c:v>
                </c:pt>
                <c:pt idx="810">
                  <c:v>-2.33188796043396</c:v>
                </c:pt>
                <c:pt idx="811">
                  <c:v>-2.2739210128784202</c:v>
                </c:pt>
                <c:pt idx="812">
                  <c:v>-2.2147259712219198</c:v>
                </c:pt>
                <c:pt idx="813">
                  <c:v>-2.1567590236663801</c:v>
                </c:pt>
                <c:pt idx="814">
                  <c:v>-2.0984849929809601</c:v>
                </c:pt>
                <c:pt idx="815">
                  <c:v>-2.0392899513244598</c:v>
                </c:pt>
                <c:pt idx="816">
                  <c:v>-1.98132300376892</c:v>
                </c:pt>
                <c:pt idx="817">
                  <c:v>-1.9230489730835001</c:v>
                </c:pt>
                <c:pt idx="818">
                  <c:v>-1.8641610145568801</c:v>
                </c:pt>
                <c:pt idx="819">
                  <c:v>-1.80588698387146</c:v>
                </c:pt>
                <c:pt idx="820">
                  <c:v>-1.74761295318604</c:v>
                </c:pt>
                <c:pt idx="821">
                  <c:v>-1.6896450519561801</c:v>
                </c:pt>
                <c:pt idx="822">
                  <c:v>-1.6307580471038801</c:v>
                </c:pt>
                <c:pt idx="823">
                  <c:v>-1.57309699058533</c:v>
                </c:pt>
                <c:pt idx="824">
                  <c:v>-1.5139030218124401</c:v>
                </c:pt>
                <c:pt idx="825">
                  <c:v>-1.4559350013732899</c:v>
                </c:pt>
                <c:pt idx="826">
                  <c:v>-1.39766097068787</c:v>
                </c:pt>
                <c:pt idx="827">
                  <c:v>-1.33632004261017</c:v>
                </c:pt>
                <c:pt idx="828">
                  <c:v>-1.27865898609161</c:v>
                </c:pt>
                <c:pt idx="829">
                  <c:v>-1.2203840017318699</c:v>
                </c:pt>
                <c:pt idx="830">
                  <c:v>-1.1611900329589799</c:v>
                </c:pt>
                <c:pt idx="831">
                  <c:v>-1.1035289764404299</c:v>
                </c:pt>
                <c:pt idx="832">
                  <c:v>-1.0446419715881301</c:v>
                </c:pt>
                <c:pt idx="833">
                  <c:v>-0.98667430877685502</c:v>
                </c:pt>
                <c:pt idx="834">
                  <c:v>-0.928400099277496</c:v>
                </c:pt>
                <c:pt idx="835">
                  <c:v>-0.869512498378754</c:v>
                </c:pt>
                <c:pt idx="836">
                  <c:v>-0.81123828887939498</c:v>
                </c:pt>
                <c:pt idx="837">
                  <c:v>-0.75235062837600697</c:v>
                </c:pt>
                <c:pt idx="838">
                  <c:v>-0.69376981258392301</c:v>
                </c:pt>
                <c:pt idx="839">
                  <c:v>-0.63549548387527499</c:v>
                </c:pt>
                <c:pt idx="840">
                  <c:v>-0.57599449157714799</c:v>
                </c:pt>
                <c:pt idx="841">
                  <c:v>-0.51741361618042003</c:v>
                </c:pt>
                <c:pt idx="842">
                  <c:v>-0.45791259407997098</c:v>
                </c:pt>
                <c:pt idx="843">
                  <c:v>-0.39841151237487799</c:v>
                </c:pt>
                <c:pt idx="844">
                  <c:v>-0.33891049027442899</c:v>
                </c:pt>
                <c:pt idx="845">
                  <c:v>-0.279102802276611</c:v>
                </c:pt>
                <c:pt idx="846">
                  <c:v>-0.21898829936981201</c:v>
                </c:pt>
                <c:pt idx="847">
                  <c:v>-0.15918059647083299</c:v>
                </c:pt>
                <c:pt idx="848">
                  <c:v>-9.8452731966972407E-2</c:v>
                </c:pt>
                <c:pt idx="849">
                  <c:v>-3.92584092915058E-2</c:v>
                </c:pt>
                <c:pt idx="850">
                  <c:v>2.1469440311193501E-2</c:v>
                </c:pt>
                <c:pt idx="851">
                  <c:v>8.1277176737785298E-2</c:v>
                </c:pt>
                <c:pt idx="852">
                  <c:v>0.141084894537926</c:v>
                </c:pt>
                <c:pt idx="853">
                  <c:v>0.201506093144417</c:v>
                </c:pt>
                <c:pt idx="854">
                  <c:v>0.261007100343704</c:v>
                </c:pt>
                <c:pt idx="855">
                  <c:v>0.32081478834152199</c:v>
                </c:pt>
                <c:pt idx="856">
                  <c:v>0.38123598694801297</c:v>
                </c:pt>
                <c:pt idx="857">
                  <c:v>0.44165709614753701</c:v>
                </c:pt>
                <c:pt idx="858">
                  <c:v>0.50054472684860196</c:v>
                </c:pt>
                <c:pt idx="859">
                  <c:v>0.56065922975540206</c:v>
                </c:pt>
                <c:pt idx="860">
                  <c:v>0.62046688795089699</c:v>
                </c:pt>
                <c:pt idx="861">
                  <c:v>0.68058139085769698</c:v>
                </c:pt>
                <c:pt idx="862">
                  <c:v>0.74008238315582298</c:v>
                </c:pt>
                <c:pt idx="863">
                  <c:v>0.79866331815719604</c:v>
                </c:pt>
                <c:pt idx="864">
                  <c:v>0.85816431045532204</c:v>
                </c:pt>
                <c:pt idx="865">
                  <c:v>0.91766542196273804</c:v>
                </c:pt>
                <c:pt idx="866">
                  <c:v>0.97777980566024802</c:v>
                </c:pt>
                <c:pt idx="867">
                  <c:v>1.0378940105438199</c:v>
                </c:pt>
                <c:pt idx="868">
                  <c:v>1.0977020263671899</c:v>
                </c:pt>
                <c:pt idx="869">
                  <c:v>1.1578160524368299</c:v>
                </c:pt>
                <c:pt idx="870">
                  <c:v>1.2173169851303101</c:v>
                </c:pt>
                <c:pt idx="871">
                  <c:v>1.27743196487427</c:v>
                </c:pt>
                <c:pt idx="872">
                  <c:v>1.3372399806976301</c:v>
                </c:pt>
                <c:pt idx="873">
                  <c:v>1.39796698093414</c:v>
                </c:pt>
                <c:pt idx="874">
                  <c:v>1.45777499675751</c:v>
                </c:pt>
                <c:pt idx="875">
                  <c:v>1.5172760486602801</c:v>
                </c:pt>
                <c:pt idx="876">
                  <c:v>1.5770839452743499</c:v>
                </c:pt>
                <c:pt idx="877">
                  <c:v>1.6371979713439899</c:v>
                </c:pt>
                <c:pt idx="878">
                  <c:v>1.69700598716736</c:v>
                </c:pt>
                <c:pt idx="879">
                  <c:v>1.7565070390701301</c:v>
                </c:pt>
                <c:pt idx="880">
                  <c:v>1.8172349929809599</c:v>
                </c:pt>
                <c:pt idx="881">
                  <c:v>1.8773490190505999</c:v>
                </c:pt>
                <c:pt idx="882">
                  <c:v>1.93777096271515</c:v>
                </c:pt>
                <c:pt idx="883">
                  <c:v>1.99788498878479</c:v>
                </c:pt>
                <c:pt idx="884">
                  <c:v>2.05830597877502</c:v>
                </c:pt>
                <c:pt idx="885">
                  <c:v>2.1178069114685099</c:v>
                </c:pt>
                <c:pt idx="886">
                  <c:v>2.17730808258057</c:v>
                </c:pt>
                <c:pt idx="887">
                  <c:v>2.2374229431152299</c:v>
                </c:pt>
                <c:pt idx="888">
                  <c:v>2.29692411422729</c:v>
                </c:pt>
                <c:pt idx="889">
                  <c:v>2.3555049896240199</c:v>
                </c:pt>
                <c:pt idx="890">
                  <c:v>2.4146990776061998</c:v>
                </c:pt>
                <c:pt idx="891">
                  <c:v>2.4732799530029301</c:v>
                </c:pt>
                <c:pt idx="892">
                  <c:v>2.53186106681824</c:v>
                </c:pt>
                <c:pt idx="893">
                  <c:v>2.5904419422149698</c:v>
                </c:pt>
                <c:pt idx="894">
                  <c:v>2.6490230560302699</c:v>
                </c:pt>
                <c:pt idx="895">
                  <c:v>2.7072970867157</c:v>
                </c:pt>
                <c:pt idx="896">
                  <c:v>2.7658779621124299</c:v>
                </c:pt>
                <c:pt idx="897">
                  <c:v>2.8238449096679701</c:v>
                </c:pt>
                <c:pt idx="898">
                  <c:v>2.88211894035339</c:v>
                </c:pt>
                <c:pt idx="899">
                  <c:v>2.9403939247131299</c:v>
                </c:pt>
                <c:pt idx="900">
                  <c:v>2.9557290077209499</c:v>
                </c:pt>
                <c:pt idx="901">
                  <c:v>2.8977620601654102</c:v>
                </c:pt>
                <c:pt idx="902">
                  <c:v>2.8394870758056601</c:v>
                </c:pt>
                <c:pt idx="903">
                  <c:v>2.78090596199036</c:v>
                </c:pt>
                <c:pt idx="904">
                  <c:v>2.7226319313049299</c:v>
                </c:pt>
                <c:pt idx="905">
                  <c:v>2.6643579006195099</c:v>
                </c:pt>
                <c:pt idx="906">
                  <c:v>2.6060841083526598</c:v>
                </c:pt>
                <c:pt idx="907">
                  <c:v>2.5478100776672399</c:v>
                </c:pt>
                <c:pt idx="908">
                  <c:v>2.4889221191406299</c:v>
                </c:pt>
                <c:pt idx="909">
                  <c:v>2.4306480884552002</c:v>
                </c:pt>
                <c:pt idx="910">
                  <c:v>2.3714540004730198</c:v>
                </c:pt>
                <c:pt idx="911">
                  <c:v>2.3128719329834002</c:v>
                </c:pt>
                <c:pt idx="912">
                  <c:v>2.2539849281311</c:v>
                </c:pt>
                <c:pt idx="913">
                  <c:v>2.1947910785675</c:v>
                </c:pt>
                <c:pt idx="914">
                  <c:v>2.1349830627441402</c:v>
                </c:pt>
                <c:pt idx="915">
                  <c:v>2.0764019489288299</c:v>
                </c:pt>
                <c:pt idx="916">
                  <c:v>2.0169010162353498</c:v>
                </c:pt>
                <c:pt idx="917">
                  <c:v>1.95678603649139</c:v>
                </c:pt>
                <c:pt idx="918">
                  <c:v>1.8963650465011599</c:v>
                </c:pt>
                <c:pt idx="919">
                  <c:v>1.83686399459839</c:v>
                </c:pt>
                <c:pt idx="920">
                  <c:v>1.7770570516586299</c:v>
                </c:pt>
                <c:pt idx="921">
                  <c:v>1.7172490358352701</c:v>
                </c:pt>
                <c:pt idx="922">
                  <c:v>1.6571340560913099</c:v>
                </c:pt>
                <c:pt idx="923">
                  <c:v>1.59671294689178</c:v>
                </c:pt>
                <c:pt idx="924">
                  <c:v>1.53659904003143</c:v>
                </c:pt>
                <c:pt idx="925">
                  <c:v>1.47679102420807</c:v>
                </c:pt>
                <c:pt idx="926">
                  <c:v>1.4169830083846999</c:v>
                </c:pt>
                <c:pt idx="927">
                  <c:v>1.3568689823150599</c:v>
                </c:pt>
                <c:pt idx="928">
                  <c:v>1.2970609664917001</c:v>
                </c:pt>
                <c:pt idx="929">
                  <c:v>1.23756003379822</c:v>
                </c:pt>
                <c:pt idx="930">
                  <c:v>1.1771390438079801</c:v>
                </c:pt>
                <c:pt idx="931">
                  <c:v>1.1170250177383401</c:v>
                </c:pt>
                <c:pt idx="932">
                  <c:v>1.0569100379943801</c:v>
                </c:pt>
                <c:pt idx="933">
                  <c:v>0.99710232019424405</c:v>
                </c:pt>
                <c:pt idx="934">
                  <c:v>0.93698787689208995</c:v>
                </c:pt>
                <c:pt idx="935">
                  <c:v>0.87718021869659402</c:v>
                </c:pt>
                <c:pt idx="936">
                  <c:v>0.81737238168716397</c:v>
                </c:pt>
                <c:pt idx="937">
                  <c:v>0.75725787878036499</c:v>
                </c:pt>
                <c:pt idx="938">
                  <c:v>0.697143495082855</c:v>
                </c:pt>
                <c:pt idx="939">
                  <c:v>0.637642502784729</c:v>
                </c:pt>
                <c:pt idx="940">
                  <c:v>0.57752811908721902</c:v>
                </c:pt>
                <c:pt idx="941">
                  <c:v>0.51741361618042003</c:v>
                </c:pt>
                <c:pt idx="942">
                  <c:v>0.45791259407997098</c:v>
                </c:pt>
                <c:pt idx="943">
                  <c:v>0.39841151237487799</c:v>
                </c:pt>
                <c:pt idx="944">
                  <c:v>0.33768370747566201</c:v>
                </c:pt>
                <c:pt idx="945">
                  <c:v>0.27787590026855502</c:v>
                </c:pt>
                <c:pt idx="946">
                  <c:v>0.21776150166988401</c:v>
                </c:pt>
                <c:pt idx="947">
                  <c:v>0.15795379877090501</c:v>
                </c:pt>
                <c:pt idx="948">
                  <c:v>9.8452731966972407E-2</c:v>
                </c:pt>
                <c:pt idx="949">
                  <c:v>3.7724878638982801E-2</c:v>
                </c:pt>
                <c:pt idx="950">
                  <c:v>-2.1776150912046401E-2</c:v>
                </c:pt>
                <c:pt idx="951">
                  <c:v>-8.1277176737785298E-2</c:v>
                </c:pt>
                <c:pt idx="952">
                  <c:v>-0.141084894537926</c:v>
                </c:pt>
                <c:pt idx="953">
                  <c:v>-0.20119939744472501</c:v>
                </c:pt>
                <c:pt idx="954">
                  <c:v>-0.25978028774261502</c:v>
                </c:pt>
                <c:pt idx="955">
                  <c:v>-0.31928130984306302</c:v>
                </c:pt>
                <c:pt idx="956">
                  <c:v>-0.37847560644149802</c:v>
                </c:pt>
                <c:pt idx="957">
                  <c:v>-0.43828341364860501</c:v>
                </c:pt>
                <c:pt idx="958">
                  <c:v>-0.49809110164642301</c:v>
                </c:pt>
                <c:pt idx="959">
                  <c:v>-0.557592213153839</c:v>
                </c:pt>
                <c:pt idx="960">
                  <c:v>-0.61739987134933505</c:v>
                </c:pt>
                <c:pt idx="961">
                  <c:v>-0.67690092325210605</c:v>
                </c:pt>
                <c:pt idx="962">
                  <c:v>-0.73732197284698497</c:v>
                </c:pt>
                <c:pt idx="963">
                  <c:v>-0.79743647575378396</c:v>
                </c:pt>
                <c:pt idx="964">
                  <c:v>-0.85816431045532204</c:v>
                </c:pt>
                <c:pt idx="965">
                  <c:v>-0.91797208786010698</c:v>
                </c:pt>
                <c:pt idx="966">
                  <c:v>-0.97808647155761697</c:v>
                </c:pt>
                <c:pt idx="967">
                  <c:v>-1.0385080575943</c:v>
                </c:pt>
                <c:pt idx="968">
                  <c:v>-1.0980089902877801</c:v>
                </c:pt>
                <c:pt idx="969">
                  <c:v>-1.1581230163574201</c:v>
                </c:pt>
                <c:pt idx="970">
                  <c:v>-1.2176239490509</c:v>
                </c:pt>
                <c:pt idx="971">
                  <c:v>-1.2768189907073999</c:v>
                </c:pt>
                <c:pt idx="972">
                  <c:v>-1.3353990316391</c:v>
                </c:pt>
                <c:pt idx="973">
                  <c:v>-1.3936740159988401</c:v>
                </c:pt>
                <c:pt idx="974">
                  <c:v>-1.45194804668427</c:v>
                </c:pt>
                <c:pt idx="975">
                  <c:v>-1.5102219581603999</c:v>
                </c:pt>
                <c:pt idx="976">
                  <c:v>-1.56788301467896</c:v>
                </c:pt>
                <c:pt idx="977">
                  <c:v>-1.6258499622345</c:v>
                </c:pt>
                <c:pt idx="978">
                  <c:v>-1.6838179826736499</c:v>
                </c:pt>
                <c:pt idx="979">
                  <c:v>-1.7414790391921999</c:v>
                </c:pt>
                <c:pt idx="980">
                  <c:v>-1.80036604404449</c:v>
                </c:pt>
                <c:pt idx="981">
                  <c:v>-1.8577200174331701</c:v>
                </c:pt>
                <c:pt idx="982">
                  <c:v>-1.9163010120391799</c:v>
                </c:pt>
                <c:pt idx="983">
                  <c:v>-1.97365498542786</c:v>
                </c:pt>
                <c:pt idx="984">
                  <c:v>-2.03468990325928</c:v>
                </c:pt>
                <c:pt idx="985">
                  <c:v>-2.0929639339446999</c:v>
                </c:pt>
                <c:pt idx="986">
                  <c:v>-2.1509320735931401</c:v>
                </c:pt>
                <c:pt idx="987">
                  <c:v>-2.2085919380188002</c:v>
                </c:pt>
                <c:pt idx="988">
                  <c:v>-2.2665600776672399</c:v>
                </c:pt>
                <c:pt idx="989">
                  <c:v>-2.3242208957672101</c:v>
                </c:pt>
                <c:pt idx="990">
                  <c:v>-2.3821880817413299</c:v>
                </c:pt>
                <c:pt idx="991">
                  <c:v>-2.44046211242676</c:v>
                </c:pt>
                <c:pt idx="992">
                  <c:v>-2.4984300136566202</c:v>
                </c:pt>
                <c:pt idx="993">
                  <c:v>-2.55639696121216</c:v>
                </c:pt>
                <c:pt idx="994">
                  <c:v>-2.6140580177307098</c:v>
                </c:pt>
                <c:pt idx="995">
                  <c:v>-2.6711061000824001</c:v>
                </c:pt>
                <c:pt idx="996">
                  <c:v>-2.7293798923492401</c:v>
                </c:pt>
                <c:pt idx="997">
                  <c:v>-2.7870399951934801</c:v>
                </c:pt>
                <c:pt idx="998">
                  <c:v>-2.8447010517120401</c:v>
                </c:pt>
                <c:pt idx="999">
                  <c:v>-2.9023621082305899</c:v>
                </c:pt>
                <c:pt idx="1000">
                  <c:v>-2.9124829769134499</c:v>
                </c:pt>
                <c:pt idx="1001">
                  <c:v>-2.85390305519104</c:v>
                </c:pt>
                <c:pt idx="1002">
                  <c:v>-2.7953219413757302</c:v>
                </c:pt>
                <c:pt idx="1003">
                  <c:v>-2.7364339828491202</c:v>
                </c:pt>
                <c:pt idx="1004">
                  <c:v>-2.6775460243225102</c:v>
                </c:pt>
                <c:pt idx="1005">
                  <c:v>-2.6204988956451398</c:v>
                </c:pt>
                <c:pt idx="1006">
                  <c:v>-2.56069111824036</c:v>
                </c:pt>
                <c:pt idx="1007">
                  <c:v>-2.5027239322662398</c:v>
                </c:pt>
                <c:pt idx="1008">
                  <c:v>-2.4444489479064901</c:v>
                </c:pt>
                <c:pt idx="1009">
                  <c:v>-2.3858690261840798</c:v>
                </c:pt>
                <c:pt idx="1010">
                  <c:v>-2.32728791236877</c:v>
                </c:pt>
                <c:pt idx="1011">
                  <c:v>-2.26839995384216</c:v>
                </c:pt>
                <c:pt idx="1012">
                  <c:v>-2.2104330062866202</c:v>
                </c:pt>
                <c:pt idx="1013">
                  <c:v>-2.15277194976807</c:v>
                </c:pt>
                <c:pt idx="1014">
                  <c:v>-2.09357690811157</c:v>
                </c:pt>
                <c:pt idx="1015">
                  <c:v>-2.0353031158447301</c:v>
                </c:pt>
                <c:pt idx="1016">
                  <c:v>-1.9767220020294201</c:v>
                </c:pt>
                <c:pt idx="1017">
                  <c:v>-1.9187550544738801</c:v>
                </c:pt>
                <c:pt idx="1018">
                  <c:v>-1.8604810237884499</c:v>
                </c:pt>
                <c:pt idx="1019">
                  <c:v>-1.8019000291824301</c:v>
                </c:pt>
                <c:pt idx="1020">
                  <c:v>-1.7436259984970099</c:v>
                </c:pt>
                <c:pt idx="1021">
                  <c:v>-1.6859649419784499</c:v>
                </c:pt>
                <c:pt idx="1022">
                  <c:v>-1.62769103050232</c:v>
                </c:pt>
                <c:pt idx="1023">
                  <c:v>-1.5681899785995499</c:v>
                </c:pt>
                <c:pt idx="1024">
                  <c:v>-1.5105290412902801</c:v>
                </c:pt>
                <c:pt idx="1025">
                  <c:v>-1.45133399963379</c:v>
                </c:pt>
                <c:pt idx="1026">
                  <c:v>-1.39336705207825</c:v>
                </c:pt>
                <c:pt idx="1027">
                  <c:v>-1.33233201503754</c:v>
                </c:pt>
                <c:pt idx="1028">
                  <c:v>-1.27436494827271</c:v>
                </c:pt>
                <c:pt idx="1029">
                  <c:v>-1.21609103679657</c:v>
                </c:pt>
                <c:pt idx="1030">
                  <c:v>-1.1572029590606701</c:v>
                </c:pt>
                <c:pt idx="1031">
                  <c:v>-1.0995420217514</c:v>
                </c:pt>
                <c:pt idx="1032">
                  <c:v>-1.04065501689911</c:v>
                </c:pt>
                <c:pt idx="1033">
                  <c:v>-0.982380390167236</c:v>
                </c:pt>
                <c:pt idx="1034">
                  <c:v>-0.92410618066787698</c:v>
                </c:pt>
                <c:pt idx="1035">
                  <c:v>-0.86583197116851796</c:v>
                </c:pt>
                <c:pt idx="1036">
                  <c:v>-0.80663758516311601</c:v>
                </c:pt>
                <c:pt idx="1037">
                  <c:v>-0.74836349487304699</c:v>
                </c:pt>
                <c:pt idx="1038">
                  <c:v>-0.68978261947631803</c:v>
                </c:pt>
                <c:pt idx="1039">
                  <c:v>-0.63120162487029996</c:v>
                </c:pt>
                <c:pt idx="1040">
                  <c:v>-0.57170057296752896</c:v>
                </c:pt>
                <c:pt idx="1041">
                  <c:v>-0.51342642307281505</c:v>
                </c:pt>
                <c:pt idx="1042">
                  <c:v>-0.453925400972366</c:v>
                </c:pt>
                <c:pt idx="1043">
                  <c:v>-0.394731104373932</c:v>
                </c:pt>
                <c:pt idx="1044">
                  <c:v>-0.33461660146713301</c:v>
                </c:pt>
                <c:pt idx="1045">
                  <c:v>-0.27480891346931502</c:v>
                </c:pt>
                <c:pt idx="1046">
                  <c:v>-0.21469439566135401</c:v>
                </c:pt>
                <c:pt idx="1047">
                  <c:v>-0.15457999706268299</c:v>
                </c:pt>
                <c:pt idx="1048">
                  <c:v>-9.4772256910800906E-2</c:v>
                </c:pt>
                <c:pt idx="1049">
                  <c:v>-3.4657821059226997E-2</c:v>
                </c:pt>
                <c:pt idx="1050">
                  <c:v>2.48432103544474E-2</c:v>
                </c:pt>
                <c:pt idx="1051">
                  <c:v>8.5264362394809695E-2</c:v>
                </c:pt>
                <c:pt idx="1052">
                  <c:v>0.14476540684700001</c:v>
                </c:pt>
                <c:pt idx="1053">
                  <c:v>0.20518650114536299</c:v>
                </c:pt>
                <c:pt idx="1054">
                  <c:v>0.26530098915100098</c:v>
                </c:pt>
                <c:pt idx="1055">
                  <c:v>0.32510870695114102</c:v>
                </c:pt>
                <c:pt idx="1056">
                  <c:v>0.385529905557632</c:v>
                </c:pt>
                <c:pt idx="1057">
                  <c:v>0.445030897855759</c:v>
                </c:pt>
                <c:pt idx="1058">
                  <c:v>0.50483858585357699</c:v>
                </c:pt>
                <c:pt idx="1059">
                  <c:v>0.56433957815170299</c:v>
                </c:pt>
                <c:pt idx="1060">
                  <c:v>0.62445408105850198</c:v>
                </c:pt>
                <c:pt idx="1061">
                  <c:v>0.68395507335662797</c:v>
                </c:pt>
                <c:pt idx="1062">
                  <c:v>0.74406957626342796</c:v>
                </c:pt>
                <c:pt idx="1063">
                  <c:v>0.80203711986541704</c:v>
                </c:pt>
                <c:pt idx="1064">
                  <c:v>0.86184477806091297</c:v>
                </c:pt>
                <c:pt idx="1065">
                  <c:v>0.92195928096771196</c:v>
                </c:pt>
                <c:pt idx="1066">
                  <c:v>0.98115360736846902</c:v>
                </c:pt>
                <c:pt idx="1067">
                  <c:v>1.0412679910659799</c:v>
                </c:pt>
                <c:pt idx="1068">
                  <c:v>1.10168898105621</c:v>
                </c:pt>
                <c:pt idx="1069">
                  <c:v>1.16210997104645</c:v>
                </c:pt>
                <c:pt idx="1070">
                  <c:v>1.22191798686981</c:v>
                </c:pt>
                <c:pt idx="1071">
                  <c:v>1.2814190387725799</c:v>
                </c:pt>
                <c:pt idx="1072">
                  <c:v>1.34214699268341</c:v>
                </c:pt>
                <c:pt idx="1073">
                  <c:v>1.4016480445861801</c:v>
                </c:pt>
                <c:pt idx="1074">
                  <c:v>1.4617619514465301</c:v>
                </c:pt>
                <c:pt idx="1075">
                  <c:v>1.5212630033493</c:v>
                </c:pt>
                <c:pt idx="1076">
                  <c:v>1.58107101917267</c:v>
                </c:pt>
                <c:pt idx="1077">
                  <c:v>1.64118599891663</c:v>
                </c:pt>
                <c:pt idx="1078">
                  <c:v>1.70130002498627</c:v>
                </c:pt>
                <c:pt idx="1079">
                  <c:v>1.76110804080963</c:v>
                </c:pt>
                <c:pt idx="1080">
                  <c:v>1.820916056633</c:v>
                </c:pt>
                <c:pt idx="1081">
                  <c:v>1.88133704662323</c:v>
                </c:pt>
                <c:pt idx="1082">
                  <c:v>1.94145095348358</c:v>
                </c:pt>
                <c:pt idx="1083">
                  <c:v>2.00156593322754</c:v>
                </c:pt>
                <c:pt idx="1084">
                  <c:v>2.0619869232177699</c:v>
                </c:pt>
                <c:pt idx="1085">
                  <c:v>2.12179398536682</c:v>
                </c:pt>
                <c:pt idx="1086">
                  <c:v>2.1819090843200701</c:v>
                </c:pt>
                <c:pt idx="1087">
                  <c:v>2.2411029338836701</c:v>
                </c:pt>
                <c:pt idx="1088">
                  <c:v>2.3006041049957302</c:v>
                </c:pt>
                <c:pt idx="1089">
                  <c:v>2.3597989082336399</c:v>
                </c:pt>
                <c:pt idx="1090">
                  <c:v>2.4186859130859402</c:v>
                </c:pt>
                <c:pt idx="1091">
                  <c:v>2.4775741100311302</c:v>
                </c:pt>
                <c:pt idx="1092">
                  <c:v>2.5358479022979701</c:v>
                </c:pt>
                <c:pt idx="1093">
                  <c:v>2.5938160419464098</c:v>
                </c:pt>
                <c:pt idx="1094">
                  <c:v>2.6523959636688201</c:v>
                </c:pt>
                <c:pt idx="1095">
                  <c:v>2.71097707748413</c:v>
                </c:pt>
                <c:pt idx="1096">
                  <c:v>2.7692520618438698</c:v>
                </c:pt>
                <c:pt idx="1097">
                  <c:v>2.8278319835662802</c:v>
                </c:pt>
                <c:pt idx="1098">
                  <c:v>2.8867199420928999</c:v>
                </c:pt>
                <c:pt idx="1099">
                  <c:v>2.9449939727783199</c:v>
                </c:pt>
                <c:pt idx="1100">
                  <c:v>2.9517419338226301</c:v>
                </c:pt>
                <c:pt idx="1101">
                  <c:v>2.8937740325927699</c:v>
                </c:pt>
                <c:pt idx="1102">
                  <c:v>2.83550000190735</c:v>
                </c:pt>
                <c:pt idx="1103">
                  <c:v>2.7772259712219198</c:v>
                </c:pt>
                <c:pt idx="1104">
                  <c:v>2.7189519405364999</c:v>
                </c:pt>
                <c:pt idx="1105">
                  <c:v>2.66067695617676</c:v>
                </c:pt>
                <c:pt idx="1106">
                  <c:v>2.6017899513244598</c:v>
                </c:pt>
                <c:pt idx="1107">
                  <c:v>2.5435159206390399</c:v>
                </c:pt>
                <c:pt idx="1108">
                  <c:v>2.4846279621124299</c:v>
                </c:pt>
                <c:pt idx="1109">
                  <c:v>2.4260470867157</c:v>
                </c:pt>
                <c:pt idx="1110">
                  <c:v>2.3674659729003902</c:v>
                </c:pt>
                <c:pt idx="1111">
                  <c:v>2.3085789680481001</c:v>
                </c:pt>
                <c:pt idx="1112">
                  <c:v>2.2496910095214799</c:v>
                </c:pt>
                <c:pt idx="1113">
                  <c:v>2.1904969215393102</c:v>
                </c:pt>
                <c:pt idx="1114">
                  <c:v>2.1316089630127002</c:v>
                </c:pt>
                <c:pt idx="1115">
                  <c:v>2.0724151134490998</c:v>
                </c:pt>
                <c:pt idx="1116">
                  <c:v>2.0129139423370401</c:v>
                </c:pt>
                <c:pt idx="1117">
                  <c:v>1.9531060457229601</c:v>
                </c:pt>
                <c:pt idx="1118">
                  <c:v>1.8929920196533201</c:v>
                </c:pt>
                <c:pt idx="1119">
                  <c:v>1.83256995677948</c:v>
                </c:pt>
                <c:pt idx="1120">
                  <c:v>1.7730690240860001</c:v>
                </c:pt>
                <c:pt idx="1121">
                  <c:v>1.71326196193695</c:v>
                </c:pt>
                <c:pt idx="1122">
                  <c:v>1.6531469821929901</c:v>
                </c:pt>
                <c:pt idx="1123">
                  <c:v>1.5930329561233501</c:v>
                </c:pt>
                <c:pt idx="1124">
                  <c:v>1.5329179763793901</c:v>
                </c:pt>
                <c:pt idx="1125">
                  <c:v>1.47311103343964</c:v>
                </c:pt>
                <c:pt idx="1126">
                  <c:v>1.41299605369568</c:v>
                </c:pt>
                <c:pt idx="1127">
                  <c:v>1.35318803787231</c:v>
                </c:pt>
                <c:pt idx="1128">
                  <c:v>1.2927670478820801</c:v>
                </c:pt>
                <c:pt idx="1129">
                  <c:v>1.23326599597931</c:v>
                </c:pt>
                <c:pt idx="1130">
                  <c:v>1.17315196990967</c:v>
                </c:pt>
                <c:pt idx="1131">
                  <c:v>1.11273097991943</c:v>
                </c:pt>
                <c:pt idx="1132">
                  <c:v>1.05292296409607</c:v>
                </c:pt>
                <c:pt idx="1133">
                  <c:v>0.99342191219329801</c:v>
                </c:pt>
                <c:pt idx="1134">
                  <c:v>0.93269401788711503</c:v>
                </c:pt>
                <c:pt idx="1135">
                  <c:v>0.87319302558898904</c:v>
                </c:pt>
                <c:pt idx="1136">
                  <c:v>0.81307852268219005</c:v>
                </c:pt>
                <c:pt idx="1137">
                  <c:v>0.75296407938003496</c:v>
                </c:pt>
                <c:pt idx="1138">
                  <c:v>0.69315630197525002</c:v>
                </c:pt>
                <c:pt idx="1139">
                  <c:v>0.63304191827774003</c:v>
                </c:pt>
                <c:pt idx="1140">
                  <c:v>0.57292741537094105</c:v>
                </c:pt>
                <c:pt idx="1141">
                  <c:v>0.51342642307281505</c:v>
                </c:pt>
                <c:pt idx="1142">
                  <c:v>0.453618705272675</c:v>
                </c:pt>
                <c:pt idx="1143">
                  <c:v>0.39350420236587502</c:v>
                </c:pt>
                <c:pt idx="1144">
                  <c:v>0.33369651436805697</c:v>
                </c:pt>
                <c:pt idx="1145">
                  <c:v>0.27388879656791698</c:v>
                </c:pt>
                <c:pt idx="1146">
                  <c:v>0.213774293661118</c:v>
                </c:pt>
                <c:pt idx="1147">
                  <c:v>0.1539666056633</c:v>
                </c:pt>
                <c:pt idx="1148">
                  <c:v>9.3852140009403201E-2</c:v>
                </c:pt>
                <c:pt idx="1149">
                  <c:v>3.3430989831685999E-2</c:v>
                </c:pt>
                <c:pt idx="1150">
                  <c:v>-2.5763329118490198E-2</c:v>
                </c:pt>
                <c:pt idx="1151">
                  <c:v>-8.5571072995662703E-2</c:v>
                </c:pt>
                <c:pt idx="1152">
                  <c:v>-0.145685493946075</c:v>
                </c:pt>
                <c:pt idx="1153">
                  <c:v>-0.20549319684505499</c:v>
                </c:pt>
                <c:pt idx="1154">
                  <c:v>-0.264074087142944</c:v>
                </c:pt>
                <c:pt idx="1155">
                  <c:v>-0.323268502950668</c:v>
                </c:pt>
                <c:pt idx="1156">
                  <c:v>-0.383076190948486</c:v>
                </c:pt>
                <c:pt idx="1157">
                  <c:v>-0.442270487546921</c:v>
                </c:pt>
                <c:pt idx="1158">
                  <c:v>-0.50177162885665905</c:v>
                </c:pt>
                <c:pt idx="1159">
                  <c:v>-0.56157928705215499</c:v>
                </c:pt>
                <c:pt idx="1160">
                  <c:v>-0.62108027935028098</c:v>
                </c:pt>
                <c:pt idx="1161">
                  <c:v>-0.68119478225707997</c:v>
                </c:pt>
                <c:pt idx="1162">
                  <c:v>-0.74100250005722001</c:v>
                </c:pt>
                <c:pt idx="1163">
                  <c:v>-0.80142372846603405</c:v>
                </c:pt>
                <c:pt idx="1164">
                  <c:v>-0.86153811216354403</c:v>
                </c:pt>
                <c:pt idx="1165">
                  <c:v>-0.92195928096771196</c:v>
                </c:pt>
                <c:pt idx="1166">
                  <c:v>-0.98207372426986705</c:v>
                </c:pt>
                <c:pt idx="1167">
                  <c:v>-1.04188096523285</c:v>
                </c:pt>
                <c:pt idx="1168">
                  <c:v>-1.1023030281066899</c:v>
                </c:pt>
                <c:pt idx="1169">
                  <c:v>-1.1624170541763299</c:v>
                </c:pt>
                <c:pt idx="1170">
                  <c:v>-1.2216110229492201</c:v>
                </c:pt>
                <c:pt idx="1171">
                  <c:v>-1.2804989814758301</c:v>
                </c:pt>
                <c:pt idx="1172">
                  <c:v>-1.3390799760818499</c:v>
                </c:pt>
                <c:pt idx="1173">
                  <c:v>-1.3973540067672701</c:v>
                </c:pt>
                <c:pt idx="1174">
                  <c:v>-1.4556280374527</c:v>
                </c:pt>
                <c:pt idx="1175">
                  <c:v>-1.5139030218124401</c:v>
                </c:pt>
                <c:pt idx="1176">
                  <c:v>-1.5715630054473899</c:v>
                </c:pt>
                <c:pt idx="1177">
                  <c:v>-1.62983798980713</c:v>
                </c:pt>
                <c:pt idx="1178">
                  <c:v>-1.6881120204925499</c:v>
                </c:pt>
                <c:pt idx="1179">
                  <c:v>-1.7457720041275</c:v>
                </c:pt>
                <c:pt idx="1180">
                  <c:v>-1.80343294143677</c:v>
                </c:pt>
                <c:pt idx="1181">
                  <c:v>-1.86140096187592</c:v>
                </c:pt>
                <c:pt idx="1182">
                  <c:v>-1.9196749925613401</c:v>
                </c:pt>
                <c:pt idx="1183">
                  <c:v>-1.9773360490798999</c:v>
                </c:pt>
                <c:pt idx="1184">
                  <c:v>-2.03806400299072</c:v>
                </c:pt>
                <c:pt idx="1185">
                  <c:v>-2.0966451168060298</c:v>
                </c:pt>
                <c:pt idx="1186">
                  <c:v>-2.1543049812316899</c:v>
                </c:pt>
                <c:pt idx="1187">
                  <c:v>-2.2122728824615501</c:v>
                </c:pt>
                <c:pt idx="1188">
                  <c:v>-2.2699339389800999</c:v>
                </c:pt>
                <c:pt idx="1189">
                  <c:v>-2.32820796966553</c:v>
                </c:pt>
                <c:pt idx="1190">
                  <c:v>-2.3858690261840798</c:v>
                </c:pt>
                <c:pt idx="1191">
                  <c:v>-2.44383597373962</c:v>
                </c:pt>
                <c:pt idx="1192">
                  <c:v>-2.5011899471282999</c:v>
                </c:pt>
                <c:pt idx="1193">
                  <c:v>-2.5591580867767298</c:v>
                </c:pt>
                <c:pt idx="1194">
                  <c:v>-2.61743211746216</c:v>
                </c:pt>
                <c:pt idx="1195">
                  <c:v>-2.6750929355621298</c:v>
                </c:pt>
                <c:pt idx="1196">
                  <c:v>-2.7324469089508101</c:v>
                </c:pt>
                <c:pt idx="1197">
                  <c:v>-2.79072093963623</c:v>
                </c:pt>
                <c:pt idx="1198">
                  <c:v>-2.8471550941467298</c:v>
                </c:pt>
                <c:pt idx="1199">
                  <c:v>-2.9048159122467001</c:v>
                </c:pt>
                <c:pt idx="1200">
                  <c:v>-2.9075760841369598</c:v>
                </c:pt>
                <c:pt idx="1201">
                  <c:v>-2.8493020534515399</c:v>
                </c:pt>
                <c:pt idx="1202">
                  <c:v>-2.7898008823394802</c:v>
                </c:pt>
                <c:pt idx="1203">
                  <c:v>-2.73183298110962</c:v>
                </c:pt>
                <c:pt idx="1204">
                  <c:v>-2.6735589504241899</c:v>
                </c:pt>
                <c:pt idx="1205">
                  <c:v>-2.6146709918975799</c:v>
                </c:pt>
                <c:pt idx="1206">
                  <c:v>-2.5554769039154102</c:v>
                </c:pt>
                <c:pt idx="1207">
                  <c:v>-2.49720311164856</c:v>
                </c:pt>
                <c:pt idx="1208">
                  <c:v>-2.4389290809631299</c:v>
                </c:pt>
                <c:pt idx="1209">
                  <c:v>-2.3812680244445801</c:v>
                </c:pt>
                <c:pt idx="1210">
                  <c:v>-2.3229939937591602</c:v>
                </c:pt>
                <c:pt idx="1211">
                  <c:v>-2.2644131183624299</c:v>
                </c:pt>
                <c:pt idx="1212">
                  <c:v>-2.20583200454712</c:v>
                </c:pt>
                <c:pt idx="1213">
                  <c:v>-2.1472508907318102</c:v>
                </c:pt>
                <c:pt idx="1214">
                  <c:v>-2.08928394317627</c:v>
                </c:pt>
                <c:pt idx="1215">
                  <c:v>-2.03039598464966</c:v>
                </c:pt>
                <c:pt idx="1216">
                  <c:v>-1.97242796421051</c:v>
                </c:pt>
                <c:pt idx="1217">
                  <c:v>-1.91446101665497</c:v>
                </c:pt>
                <c:pt idx="1218">
                  <c:v>-1.85557305812836</c:v>
                </c:pt>
                <c:pt idx="1219">
                  <c:v>-1.7976059913635301</c:v>
                </c:pt>
                <c:pt idx="1220">
                  <c:v>-1.7393319606780999</c:v>
                </c:pt>
                <c:pt idx="1221">
                  <c:v>-1.68136405944824</c:v>
                </c:pt>
                <c:pt idx="1222">
                  <c:v>-1.6224770545959499</c:v>
                </c:pt>
                <c:pt idx="1223">
                  <c:v>-1.5651220083236701</c:v>
                </c:pt>
                <c:pt idx="1224">
                  <c:v>-1.5059280395507799</c:v>
                </c:pt>
                <c:pt idx="1225">
                  <c:v>-1.44765400886536</c:v>
                </c:pt>
                <c:pt idx="1226">
                  <c:v>-1.38846004009247</c:v>
                </c:pt>
                <c:pt idx="1227">
                  <c:v>-1.3286520242691</c:v>
                </c:pt>
                <c:pt idx="1228">
                  <c:v>-1.2700710296630899</c:v>
                </c:pt>
                <c:pt idx="1229">
                  <c:v>-1.21210300922394</c:v>
                </c:pt>
                <c:pt idx="1230">
                  <c:v>-1.1535220146179199</c:v>
                </c:pt>
                <c:pt idx="1231">
                  <c:v>-1.0952479839325</c:v>
                </c:pt>
                <c:pt idx="1232">
                  <c:v>-1.0366669893264799</c:v>
                </c:pt>
                <c:pt idx="1233">
                  <c:v>-0.97839319705963101</c:v>
                </c:pt>
                <c:pt idx="1234">
                  <c:v>-0.92042571306228604</c:v>
                </c:pt>
                <c:pt idx="1235">
                  <c:v>-0.86153811216354403</c:v>
                </c:pt>
                <c:pt idx="1236">
                  <c:v>-0.80295717716216997</c:v>
                </c:pt>
                <c:pt idx="1237">
                  <c:v>-0.74406957626342796</c:v>
                </c:pt>
                <c:pt idx="1238">
                  <c:v>-0.68518197536468495</c:v>
                </c:pt>
                <c:pt idx="1239">
                  <c:v>-0.62629437446594205</c:v>
                </c:pt>
                <c:pt idx="1240">
                  <c:v>-0.56802022457122803</c:v>
                </c:pt>
                <c:pt idx="1241">
                  <c:v>-0.50943917036056496</c:v>
                </c:pt>
                <c:pt idx="1242">
                  <c:v>-0.44993820786476102</c:v>
                </c:pt>
                <c:pt idx="1243">
                  <c:v>-0.39013049006462103</c:v>
                </c:pt>
                <c:pt idx="1244">
                  <c:v>-0.33062940835952798</c:v>
                </c:pt>
                <c:pt idx="1245">
                  <c:v>-0.27082169055938698</c:v>
                </c:pt>
                <c:pt idx="1246">
                  <c:v>-0.210707306861877</c:v>
                </c:pt>
                <c:pt idx="1247">
                  <c:v>-0.15059280395507799</c:v>
                </c:pt>
                <c:pt idx="1248">
                  <c:v>-9.0171657502651201E-2</c:v>
                </c:pt>
                <c:pt idx="1249">
                  <c:v>-3.00572197884321E-2</c:v>
                </c:pt>
                <c:pt idx="1250">
                  <c:v>2.8830399736762002E-2</c:v>
                </c:pt>
                <c:pt idx="1251">
                  <c:v>8.9558251202106504E-2</c:v>
                </c:pt>
                <c:pt idx="1252">
                  <c:v>0.149672701954842</c:v>
                </c:pt>
                <c:pt idx="1253">
                  <c:v>0.209480404853821</c:v>
                </c:pt>
                <c:pt idx="1254">
                  <c:v>0.269901603460312</c:v>
                </c:pt>
                <c:pt idx="1255">
                  <c:v>0.329095900058746</c:v>
                </c:pt>
                <c:pt idx="1256">
                  <c:v>0.38921031355857799</c:v>
                </c:pt>
                <c:pt idx="1257">
                  <c:v>0.44932478666305498</c:v>
                </c:pt>
                <c:pt idx="1258">
                  <c:v>0.50943917036056496</c:v>
                </c:pt>
                <c:pt idx="1259">
                  <c:v>0.56863361597061202</c:v>
                </c:pt>
                <c:pt idx="1260">
                  <c:v>0.62782788276672397</c:v>
                </c:pt>
                <c:pt idx="1261">
                  <c:v>0.688249111175537</c:v>
                </c:pt>
                <c:pt idx="1262">
                  <c:v>0.74744337797164895</c:v>
                </c:pt>
                <c:pt idx="1263">
                  <c:v>0.80602431297302202</c:v>
                </c:pt>
                <c:pt idx="1264">
                  <c:v>0.86552530527114901</c:v>
                </c:pt>
                <c:pt idx="1265">
                  <c:v>0.925639688968658</c:v>
                </c:pt>
                <c:pt idx="1266">
                  <c:v>0.98575419187545799</c:v>
                </c:pt>
                <c:pt idx="1267">
                  <c:v>1.0455620288848899</c:v>
                </c:pt>
                <c:pt idx="1268">
                  <c:v>1.10537004470825</c:v>
                </c:pt>
                <c:pt idx="1269">
                  <c:v>1.1654839515686</c:v>
                </c:pt>
                <c:pt idx="1270">
                  <c:v>1.22529196739197</c:v>
                </c:pt>
                <c:pt idx="1271">
                  <c:v>1.2860200405120901</c:v>
                </c:pt>
                <c:pt idx="1272">
                  <c:v>1.34521400928497</c:v>
                </c:pt>
                <c:pt idx="1273">
                  <c:v>1.40563499927521</c:v>
                </c:pt>
                <c:pt idx="1274">
                  <c:v>1.46544301509857</c:v>
                </c:pt>
                <c:pt idx="1275">
                  <c:v>1.52525103092194</c:v>
                </c:pt>
                <c:pt idx="1276">
                  <c:v>1.58536505699158</c:v>
                </c:pt>
                <c:pt idx="1277">
                  <c:v>1.6451729536056501</c:v>
                </c:pt>
                <c:pt idx="1278">
                  <c:v>1.7049800157546999</c:v>
                </c:pt>
                <c:pt idx="1279">
                  <c:v>1.76478803157806</c:v>
                </c:pt>
                <c:pt idx="1280">
                  <c:v>1.8252090215682999</c:v>
                </c:pt>
                <c:pt idx="1281">
                  <c:v>1.8853240013122601</c:v>
                </c:pt>
                <c:pt idx="1282">
                  <c:v>1.9454380273819001</c:v>
                </c:pt>
                <c:pt idx="1283">
                  <c:v>2.0061659812927202</c:v>
                </c:pt>
                <c:pt idx="1284">
                  <c:v>2.0656669139862101</c:v>
                </c:pt>
                <c:pt idx="1285">
                  <c:v>2.12608790397644</c:v>
                </c:pt>
                <c:pt idx="1286">
                  <c:v>2.1858959197997998</c:v>
                </c:pt>
                <c:pt idx="1287">
                  <c:v>2.2453970909118701</c:v>
                </c:pt>
                <c:pt idx="1288">
                  <c:v>2.3045909404754599</c:v>
                </c:pt>
                <c:pt idx="1289">
                  <c:v>2.3640930652618399</c:v>
                </c:pt>
                <c:pt idx="1290">
                  <c:v>2.4223670959472701</c:v>
                </c:pt>
                <c:pt idx="1291">
                  <c:v>2.48094701766968</c:v>
                </c:pt>
                <c:pt idx="1292">
                  <c:v>2.53983497619629</c:v>
                </c:pt>
                <c:pt idx="1293">
                  <c:v>2.5981090068817099</c:v>
                </c:pt>
                <c:pt idx="1294">
                  <c:v>2.6566898822784402</c:v>
                </c:pt>
                <c:pt idx="1295">
                  <c:v>2.71527099609375</c:v>
                </c:pt>
                <c:pt idx="1296">
                  <c:v>2.7738521099090598</c:v>
                </c:pt>
                <c:pt idx="1297">
                  <c:v>2.8321259021759002</c:v>
                </c:pt>
                <c:pt idx="1298">
                  <c:v>2.8910140991210902</c:v>
                </c:pt>
                <c:pt idx="1299">
                  <c:v>2.94990205764771</c:v>
                </c:pt>
                <c:pt idx="1300">
                  <c:v>2.9492878913879399</c:v>
                </c:pt>
                <c:pt idx="1301">
                  <c:v>2.89070701599121</c:v>
                </c:pt>
                <c:pt idx="1302">
                  <c:v>2.8327400684356698</c:v>
                </c:pt>
                <c:pt idx="1303">
                  <c:v>2.77415895462036</c:v>
                </c:pt>
                <c:pt idx="1304">
                  <c:v>2.71527099609375</c:v>
                </c:pt>
                <c:pt idx="1305">
                  <c:v>2.6569969654083301</c:v>
                </c:pt>
                <c:pt idx="1306">
                  <c:v>2.5990300178527801</c:v>
                </c:pt>
                <c:pt idx="1307">
                  <c:v>2.53983497619629</c:v>
                </c:pt>
                <c:pt idx="1308">
                  <c:v>2.4812541007995601</c:v>
                </c:pt>
                <c:pt idx="1309">
                  <c:v>2.4223670959472701</c:v>
                </c:pt>
                <c:pt idx="1310">
                  <c:v>2.3637859821319598</c:v>
                </c:pt>
                <c:pt idx="1311">
                  <c:v>2.3048980236053498</c:v>
                </c:pt>
                <c:pt idx="1312">
                  <c:v>2.2453970909118701</c:v>
                </c:pt>
                <c:pt idx="1313">
                  <c:v>2.1862030029296902</c:v>
                </c:pt>
                <c:pt idx="1314">
                  <c:v>2.1270079612731898</c:v>
                </c:pt>
                <c:pt idx="1315">
                  <c:v>2.0684280395507799</c:v>
                </c:pt>
                <c:pt idx="1316">
                  <c:v>2.0086200237274201</c:v>
                </c:pt>
                <c:pt idx="1317">
                  <c:v>1.9488120079040501</c:v>
                </c:pt>
                <c:pt idx="1318">
                  <c:v>1.88900399208069</c:v>
                </c:pt>
                <c:pt idx="1319">
                  <c:v>1.82919704914093</c:v>
                </c:pt>
                <c:pt idx="1320">
                  <c:v>1.7687749862670901</c:v>
                </c:pt>
                <c:pt idx="1321">
                  <c:v>1.70927405357361</c:v>
                </c:pt>
                <c:pt idx="1322">
                  <c:v>1.64885294437408</c:v>
                </c:pt>
                <c:pt idx="1323">
                  <c:v>1.58873903751373</c:v>
                </c:pt>
                <c:pt idx="1324">
                  <c:v>1.52893102169037</c:v>
                </c:pt>
                <c:pt idx="1325">
                  <c:v>1.46881699562073</c:v>
                </c:pt>
                <c:pt idx="1326">
                  <c:v>1.40900897979736</c:v>
                </c:pt>
                <c:pt idx="1327">
                  <c:v>1.34889400005341</c:v>
                </c:pt>
                <c:pt idx="1328">
                  <c:v>1.28877997398376</c:v>
                </c:pt>
                <c:pt idx="1329">
                  <c:v>1.22866594791412</c:v>
                </c:pt>
                <c:pt idx="1330">
                  <c:v>1.16855096817017</c:v>
                </c:pt>
                <c:pt idx="1331">
                  <c:v>1.1090500354766799</c:v>
                </c:pt>
                <c:pt idx="1332">
                  <c:v>1.0489360094070399</c:v>
                </c:pt>
                <c:pt idx="1333">
                  <c:v>0.98912787437438998</c:v>
                </c:pt>
                <c:pt idx="1334">
                  <c:v>0.92901349067687999</c:v>
                </c:pt>
                <c:pt idx="1335">
                  <c:v>0.86859238147735596</c:v>
                </c:pt>
                <c:pt idx="1336">
                  <c:v>0.80878460407257102</c:v>
                </c:pt>
                <c:pt idx="1337">
                  <c:v>0.74928361177444502</c:v>
                </c:pt>
                <c:pt idx="1338">
                  <c:v>0.68916922807693504</c:v>
                </c:pt>
                <c:pt idx="1339">
                  <c:v>0.628747999668121</c:v>
                </c:pt>
                <c:pt idx="1340">
                  <c:v>0.56863361597061202</c:v>
                </c:pt>
                <c:pt idx="1341">
                  <c:v>0.50943917036056496</c:v>
                </c:pt>
                <c:pt idx="1342">
                  <c:v>0.44993820786476102</c:v>
                </c:pt>
                <c:pt idx="1343">
                  <c:v>0.38951700925826999</c:v>
                </c:pt>
                <c:pt idx="1344">
                  <c:v>0.32970929145812999</c:v>
                </c:pt>
                <c:pt idx="1345">
                  <c:v>0.26959490776062001</c:v>
                </c:pt>
                <c:pt idx="1346">
                  <c:v>0.21009379625320401</c:v>
                </c:pt>
                <c:pt idx="1347">
                  <c:v>0.149672701954842</c:v>
                </c:pt>
                <c:pt idx="1348">
                  <c:v>8.9864946901798207E-2</c:v>
                </c:pt>
                <c:pt idx="1349">
                  <c:v>2.97505091875792E-2</c:v>
                </c:pt>
                <c:pt idx="1350">
                  <c:v>-3.00572197884321E-2</c:v>
                </c:pt>
                <c:pt idx="1351">
                  <c:v>-8.9558251202106504E-2</c:v>
                </c:pt>
                <c:pt idx="1352">
                  <c:v>-0.149672701954842</c:v>
                </c:pt>
                <c:pt idx="1353">
                  <c:v>-0.209480404853821</c:v>
                </c:pt>
                <c:pt idx="1354">
                  <c:v>-0.26806131005287198</c:v>
                </c:pt>
                <c:pt idx="1355">
                  <c:v>-0.32725569605827298</c:v>
                </c:pt>
                <c:pt idx="1356">
                  <c:v>-0.38675668835639998</c:v>
                </c:pt>
                <c:pt idx="1357">
                  <c:v>-0.44656440615653997</c:v>
                </c:pt>
                <c:pt idx="1358">
                  <c:v>-0.50606548786163297</c:v>
                </c:pt>
                <c:pt idx="1359">
                  <c:v>-0.56525981426239003</c:v>
                </c:pt>
                <c:pt idx="1360">
                  <c:v>-0.62537419795990001</c:v>
                </c:pt>
                <c:pt idx="1361">
                  <c:v>-0.68456852436065696</c:v>
                </c:pt>
                <c:pt idx="1362">
                  <c:v>-0.74468302726745605</c:v>
                </c:pt>
                <c:pt idx="1363">
                  <c:v>-0.80510407686233498</c:v>
                </c:pt>
                <c:pt idx="1364">
                  <c:v>-0.86491191387176503</c:v>
                </c:pt>
                <c:pt idx="1365">
                  <c:v>-0.925639688968658</c:v>
                </c:pt>
                <c:pt idx="1366">
                  <c:v>-0.98575419187545799</c:v>
                </c:pt>
                <c:pt idx="1367">
                  <c:v>-1.04617500305176</c:v>
                </c:pt>
                <c:pt idx="1368">
                  <c:v>-1.10628998279572</c:v>
                </c:pt>
                <c:pt idx="1369">
                  <c:v>-1.16640400886536</c:v>
                </c:pt>
                <c:pt idx="1370">
                  <c:v>-1.22529196739197</c:v>
                </c:pt>
                <c:pt idx="1371">
                  <c:v>-1.2844860553741499</c:v>
                </c:pt>
                <c:pt idx="1372">
                  <c:v>-1.34306704998016</c:v>
                </c:pt>
                <c:pt idx="1373">
                  <c:v>-1.4013409614562999</c:v>
                </c:pt>
                <c:pt idx="1374">
                  <c:v>-1.4602290391921999</c:v>
                </c:pt>
                <c:pt idx="1375">
                  <c:v>-1.51788997650146</c:v>
                </c:pt>
                <c:pt idx="1376">
                  <c:v>-1.57647097110748</c:v>
                </c:pt>
                <c:pt idx="1377">
                  <c:v>-1.63443803787231</c:v>
                </c:pt>
                <c:pt idx="1378">
                  <c:v>-1.69209897518158</c:v>
                </c:pt>
                <c:pt idx="1379">
                  <c:v>-1.7497600317001301</c:v>
                </c:pt>
                <c:pt idx="1380">
                  <c:v>-1.8074200153350799</c:v>
                </c:pt>
                <c:pt idx="1381">
                  <c:v>-1.86569499969482</c:v>
                </c:pt>
                <c:pt idx="1382">
                  <c:v>-1.92366194725037</c:v>
                </c:pt>
                <c:pt idx="1383">
                  <c:v>-1.9822429418563801</c:v>
                </c:pt>
                <c:pt idx="1384">
                  <c:v>-2.0429708957672101</c:v>
                </c:pt>
                <c:pt idx="1385">
                  <c:v>-2.1012449264526398</c:v>
                </c:pt>
                <c:pt idx="1386">
                  <c:v>-2.1589059829711901</c:v>
                </c:pt>
                <c:pt idx="1387">
                  <c:v>-2.2177929878234899</c:v>
                </c:pt>
                <c:pt idx="1388">
                  <c:v>-2.27484107017517</c:v>
                </c:pt>
                <c:pt idx="1389">
                  <c:v>-2.33372902870178</c:v>
                </c:pt>
                <c:pt idx="1390">
                  <c:v>-2.39077591896057</c:v>
                </c:pt>
                <c:pt idx="1391">
                  <c:v>-2.4487431049346902</c:v>
                </c:pt>
                <c:pt idx="1392">
                  <c:v>-2.5067110061645499</c:v>
                </c:pt>
                <c:pt idx="1393">
                  <c:v>-2.5646779537200901</c:v>
                </c:pt>
                <c:pt idx="1394">
                  <c:v>-2.6220319271087602</c:v>
                </c:pt>
                <c:pt idx="1395">
                  <c:v>-2.6800000667571999</c:v>
                </c:pt>
                <c:pt idx="1396">
                  <c:v>-2.73766088485718</c:v>
                </c:pt>
                <c:pt idx="1397">
                  <c:v>-2.7956280708313002</c:v>
                </c:pt>
                <c:pt idx="1398">
                  <c:v>-2.8535959720611599</c:v>
                </c:pt>
                <c:pt idx="1399">
                  <c:v>-2.9115629196167001</c:v>
                </c:pt>
                <c:pt idx="1400">
                  <c:v>-2.9057359695434601</c:v>
                </c:pt>
                <c:pt idx="1401">
                  <c:v>-2.8471550941467298</c:v>
                </c:pt>
                <c:pt idx="1402">
                  <c:v>-2.7882668972015399</c:v>
                </c:pt>
                <c:pt idx="1403">
                  <c:v>-2.7293798923492401</c:v>
                </c:pt>
                <c:pt idx="1404">
                  <c:v>-2.6711061000824001</c:v>
                </c:pt>
                <c:pt idx="1405">
                  <c:v>-2.6125249862670898</c:v>
                </c:pt>
                <c:pt idx="1406">
                  <c:v>-2.55425000190735</c:v>
                </c:pt>
                <c:pt idx="1407">
                  <c:v>-2.4965898990631099</c:v>
                </c:pt>
                <c:pt idx="1408">
                  <c:v>-2.4370880126953098</c:v>
                </c:pt>
                <c:pt idx="1409">
                  <c:v>-2.3782010078430198</c:v>
                </c:pt>
                <c:pt idx="1410">
                  <c:v>-2.3205399513244598</c:v>
                </c:pt>
                <c:pt idx="1411">
                  <c:v>-2.2622659206390399</c:v>
                </c:pt>
                <c:pt idx="1412">
                  <c:v>-2.2033779621124299</c:v>
                </c:pt>
                <c:pt idx="1413">
                  <c:v>-2.1447970867157</c:v>
                </c:pt>
                <c:pt idx="1414">
                  <c:v>-2.08713698387146</c:v>
                </c:pt>
                <c:pt idx="1415">
                  <c:v>-2.02824902534485</c:v>
                </c:pt>
                <c:pt idx="1416">
                  <c:v>-1.96905505657196</c:v>
                </c:pt>
                <c:pt idx="1417">
                  <c:v>-1.9110870361328101</c:v>
                </c:pt>
                <c:pt idx="1418">
                  <c:v>-1.85250604152679</c:v>
                </c:pt>
                <c:pt idx="1419">
                  <c:v>-1.7939250469207799</c:v>
                </c:pt>
                <c:pt idx="1420">
                  <c:v>-1.73565101623535</c:v>
                </c:pt>
                <c:pt idx="1421">
                  <c:v>-1.6779899597168</c:v>
                </c:pt>
                <c:pt idx="1422">
                  <c:v>-1.6194089651107799</c:v>
                </c:pt>
                <c:pt idx="1423">
                  <c:v>-1.5614420175552399</c:v>
                </c:pt>
                <c:pt idx="1424">
                  <c:v>-1.50224804878235</c:v>
                </c:pt>
                <c:pt idx="1425">
                  <c:v>-1.4439729452133201</c:v>
                </c:pt>
                <c:pt idx="1426">
                  <c:v>-1.38293898105621</c:v>
                </c:pt>
                <c:pt idx="1427">
                  <c:v>-1.3249709606170701</c:v>
                </c:pt>
                <c:pt idx="1428">
                  <c:v>-1.26669704914093</c:v>
                </c:pt>
                <c:pt idx="1429">
                  <c:v>-1.2081160545349099</c:v>
                </c:pt>
                <c:pt idx="1430">
                  <c:v>-1.1501489877700799</c:v>
                </c:pt>
                <c:pt idx="1431">
                  <c:v>-1.0912610292434699</c:v>
                </c:pt>
                <c:pt idx="1432">
                  <c:v>-1.0332939624786399</c:v>
                </c:pt>
                <c:pt idx="1433">
                  <c:v>-0.97440612316131603</c:v>
                </c:pt>
                <c:pt idx="1434">
                  <c:v>-0.91643851995468095</c:v>
                </c:pt>
                <c:pt idx="1435">
                  <c:v>-0.85755091905593905</c:v>
                </c:pt>
                <c:pt idx="1436">
                  <c:v>-0.79896998405456499</c:v>
                </c:pt>
                <c:pt idx="1437">
                  <c:v>-0.74008238315582298</c:v>
                </c:pt>
                <c:pt idx="1438">
                  <c:v>-0.68150150775909402</c:v>
                </c:pt>
                <c:pt idx="1439">
                  <c:v>-0.62292057275772095</c:v>
                </c:pt>
                <c:pt idx="1440">
                  <c:v>-0.56403297185897805</c:v>
                </c:pt>
                <c:pt idx="1441">
                  <c:v>-0.50575882196426403</c:v>
                </c:pt>
                <c:pt idx="1442">
                  <c:v>-0.44595101475715598</c:v>
                </c:pt>
                <c:pt idx="1443">
                  <c:v>-0.38614329695701599</c:v>
                </c:pt>
                <c:pt idx="1444">
                  <c:v>-0.326335489749908</c:v>
                </c:pt>
                <c:pt idx="1445">
                  <c:v>-0.26652780175209001</c:v>
                </c:pt>
                <c:pt idx="1446">
                  <c:v>-0.206413403153419</c:v>
                </c:pt>
                <c:pt idx="1447">
                  <c:v>-0.146912306547165</c:v>
                </c:pt>
                <c:pt idx="1448">
                  <c:v>-8.6491189897060394E-2</c:v>
                </c:pt>
                <c:pt idx="1449">
                  <c:v>-2.6376739144325301E-2</c:v>
                </c:pt>
                <c:pt idx="1450">
                  <c:v>3.3737700432539E-2</c:v>
                </c:pt>
                <c:pt idx="1451">
                  <c:v>9.2932023108005496E-2</c:v>
                </c:pt>
                <c:pt idx="1452">
                  <c:v>0.15365989506244701</c:v>
                </c:pt>
                <c:pt idx="1453">
                  <c:v>0.213774293661118</c:v>
                </c:pt>
                <c:pt idx="1454">
                  <c:v>0.273275285959244</c:v>
                </c:pt>
                <c:pt idx="1455">
                  <c:v>0.33308309316635099</c:v>
                </c:pt>
                <c:pt idx="1456">
                  <c:v>0.39319750666618303</c:v>
                </c:pt>
                <c:pt idx="1457">
                  <c:v>0.45300531387329102</c:v>
                </c:pt>
                <c:pt idx="1458">
                  <c:v>0.51281297206878695</c:v>
                </c:pt>
                <c:pt idx="1459">
                  <c:v>0.57292741537094105</c:v>
                </c:pt>
                <c:pt idx="1460">
                  <c:v>0.632121682167053</c:v>
                </c:pt>
                <c:pt idx="1461">
                  <c:v>0.69223618507385298</c:v>
                </c:pt>
                <c:pt idx="1462">
                  <c:v>0.750510394573212</c:v>
                </c:pt>
                <c:pt idx="1463">
                  <c:v>0.81031817197799705</c:v>
                </c:pt>
                <c:pt idx="1464">
                  <c:v>0.869512498378754</c:v>
                </c:pt>
                <c:pt idx="1465">
                  <c:v>0.92962688207626298</c:v>
                </c:pt>
                <c:pt idx="1466">
                  <c:v>0.98912787437438998</c:v>
                </c:pt>
                <c:pt idx="1467">
                  <c:v>1.04954898357391</c:v>
                </c:pt>
                <c:pt idx="1468">
                  <c:v>1.1093569993972801</c:v>
                </c:pt>
                <c:pt idx="1469">
                  <c:v>1.1694710254669201</c:v>
                </c:pt>
                <c:pt idx="1470">
                  <c:v>1.22989201545715</c:v>
                </c:pt>
                <c:pt idx="1471">
                  <c:v>1.28970003128052</c:v>
                </c:pt>
                <c:pt idx="1472">
                  <c:v>1.3492009639739999</c:v>
                </c:pt>
                <c:pt idx="1473">
                  <c:v>1.40992903709412</c:v>
                </c:pt>
                <c:pt idx="1474">
                  <c:v>1.469123005867</c:v>
                </c:pt>
                <c:pt idx="1475">
                  <c:v>1.5295439958572401</c:v>
                </c:pt>
                <c:pt idx="1476">
                  <c:v>1.5890460014343299</c:v>
                </c:pt>
                <c:pt idx="1477">
                  <c:v>1.6491600275039699</c:v>
                </c:pt>
                <c:pt idx="1478">
                  <c:v>1.70896804332733</c:v>
                </c:pt>
                <c:pt idx="1479">
                  <c:v>1.7684689760208101</c:v>
                </c:pt>
                <c:pt idx="1480">
                  <c:v>1.82919704914093</c:v>
                </c:pt>
                <c:pt idx="1481">
                  <c:v>1.88931095600128</c:v>
                </c:pt>
                <c:pt idx="1482">
                  <c:v>1.9497319459915201</c:v>
                </c:pt>
                <c:pt idx="1483">
                  <c:v>2.0098469257354701</c:v>
                </c:pt>
                <c:pt idx="1484">
                  <c:v>2.0702679157257098</c:v>
                </c:pt>
                <c:pt idx="1485">
                  <c:v>2.1300749778747599</c:v>
                </c:pt>
                <c:pt idx="1486">
                  <c:v>2.1898829936981201</c:v>
                </c:pt>
                <c:pt idx="1487">
                  <c:v>2.2496910095214799</c:v>
                </c:pt>
                <c:pt idx="1488">
                  <c:v>2.3085789680481001</c:v>
                </c:pt>
                <c:pt idx="1489">
                  <c:v>2.3680799007415798</c:v>
                </c:pt>
                <c:pt idx="1490">
                  <c:v>2.4266610145568799</c:v>
                </c:pt>
                <c:pt idx="1491">
                  <c:v>2.4852409362793</c:v>
                </c:pt>
                <c:pt idx="1492">
                  <c:v>2.54412889480591</c:v>
                </c:pt>
                <c:pt idx="1493">
                  <c:v>2.6027100086212198</c:v>
                </c:pt>
                <c:pt idx="1494">
                  <c:v>2.66067695617676</c:v>
                </c:pt>
                <c:pt idx="1495">
                  <c:v>2.71956491470337</c:v>
                </c:pt>
                <c:pt idx="1496">
                  <c:v>2.7778389453887899</c:v>
                </c:pt>
                <c:pt idx="1497">
                  <c:v>2.8361129760742201</c:v>
                </c:pt>
                <c:pt idx="1498">
                  <c:v>2.89438796043396</c:v>
                </c:pt>
                <c:pt idx="1499">
                  <c:v>2.95327496528625</c:v>
                </c:pt>
                <c:pt idx="1500">
                  <c:v>2.9446880817413299</c:v>
                </c:pt>
                <c:pt idx="1501">
                  <c:v>2.8861069679260298</c:v>
                </c:pt>
                <c:pt idx="1502">
                  <c:v>2.8275260925293</c:v>
                </c:pt>
                <c:pt idx="1503">
                  <c:v>2.7692520618438698</c:v>
                </c:pt>
                <c:pt idx="1504">
                  <c:v>2.71067094802856</c:v>
                </c:pt>
                <c:pt idx="1505">
                  <c:v>2.6530098915100102</c:v>
                </c:pt>
                <c:pt idx="1506">
                  <c:v>2.5941219329834002</c:v>
                </c:pt>
                <c:pt idx="1507">
                  <c:v>2.5355410575866699</c:v>
                </c:pt>
                <c:pt idx="1508">
                  <c:v>2.47726702690125</c:v>
                </c:pt>
                <c:pt idx="1509">
                  <c:v>2.4183800220489502</c:v>
                </c:pt>
                <c:pt idx="1510">
                  <c:v>2.3591849803924601</c:v>
                </c:pt>
                <c:pt idx="1511">
                  <c:v>2.3002970218658398</c:v>
                </c:pt>
                <c:pt idx="1512">
                  <c:v>2.2414100170135498</c:v>
                </c:pt>
                <c:pt idx="1513">
                  <c:v>2.1825220584869398</c:v>
                </c:pt>
                <c:pt idx="1514">
                  <c:v>2.1227149963378902</c:v>
                </c:pt>
                <c:pt idx="1515">
                  <c:v>2.0641338825225799</c:v>
                </c:pt>
                <c:pt idx="1516">
                  <c:v>2.0043261051178001</c:v>
                </c:pt>
                <c:pt idx="1517">
                  <c:v>1.94451797008514</c:v>
                </c:pt>
                <c:pt idx="1518">
                  <c:v>1.88470995426178</c:v>
                </c:pt>
                <c:pt idx="1519">
                  <c:v>1.82459604740143</c:v>
                </c:pt>
                <c:pt idx="1520">
                  <c:v>1.76478803157806</c:v>
                </c:pt>
                <c:pt idx="1521">
                  <c:v>1.7052869796752901</c:v>
                </c:pt>
                <c:pt idx="1522">
                  <c:v>1.64455902576447</c:v>
                </c:pt>
                <c:pt idx="1523">
                  <c:v>1.5850579738616899</c:v>
                </c:pt>
                <c:pt idx="1524">
                  <c:v>1.5249439477920499</c:v>
                </c:pt>
                <c:pt idx="1525">
                  <c:v>1.46544301509857</c:v>
                </c:pt>
                <c:pt idx="1526">
                  <c:v>1.4047149419784499</c:v>
                </c:pt>
                <c:pt idx="1527">
                  <c:v>1.3446010351180999</c:v>
                </c:pt>
                <c:pt idx="1528">
                  <c:v>1.2847930192947401</c:v>
                </c:pt>
                <c:pt idx="1529">
                  <c:v>1.2249850034713701</c:v>
                </c:pt>
                <c:pt idx="1530">
                  <c:v>1.16517698764801</c:v>
                </c:pt>
                <c:pt idx="1531">
                  <c:v>1.1047559976577801</c:v>
                </c:pt>
                <c:pt idx="1532">
                  <c:v>1.0446419715881301</c:v>
                </c:pt>
                <c:pt idx="1533">
                  <c:v>0.98483407497405995</c:v>
                </c:pt>
                <c:pt idx="1534">
                  <c:v>0.92471957206726096</c:v>
                </c:pt>
                <c:pt idx="1535">
                  <c:v>0.86429852247238204</c:v>
                </c:pt>
                <c:pt idx="1536">
                  <c:v>0.80449068546295199</c:v>
                </c:pt>
                <c:pt idx="1537">
                  <c:v>0.744989693164825</c:v>
                </c:pt>
                <c:pt idx="1538">
                  <c:v>0.68456852436065696</c:v>
                </c:pt>
                <c:pt idx="1539">
                  <c:v>0.62568092346191395</c:v>
                </c:pt>
                <c:pt idx="1540">
                  <c:v>0.56525981426239003</c:v>
                </c:pt>
                <c:pt idx="1541">
                  <c:v>0.50514537096023604</c:v>
                </c:pt>
                <c:pt idx="1542">
                  <c:v>0.44564428925514199</c:v>
                </c:pt>
                <c:pt idx="1543">
                  <c:v>0.385836601257324</c:v>
                </c:pt>
                <c:pt idx="1544">
                  <c:v>0.32541540265083302</c:v>
                </c:pt>
                <c:pt idx="1545">
                  <c:v>0.26591441035270702</c:v>
                </c:pt>
                <c:pt idx="1546">
                  <c:v>0.20549319684505499</c:v>
                </c:pt>
                <c:pt idx="1547">
                  <c:v>0.14629890024662001</c:v>
                </c:pt>
                <c:pt idx="1548">
                  <c:v>8.5877783596515697E-2</c:v>
                </c:pt>
                <c:pt idx="1549">
                  <c:v>2.5763329118490198E-2</c:v>
                </c:pt>
                <c:pt idx="1550">
                  <c:v>-3.3737700432539E-2</c:v>
                </c:pt>
                <c:pt idx="1551">
                  <c:v>-9.4158843159675598E-2</c:v>
                </c:pt>
                <c:pt idx="1552">
                  <c:v>-0.1539666056633</c:v>
                </c:pt>
                <c:pt idx="1553">
                  <c:v>-0.21316090226173401</c:v>
                </c:pt>
                <c:pt idx="1554">
                  <c:v>-0.27174180746078502</c:v>
                </c:pt>
                <c:pt idx="1555">
                  <c:v>-0.33124288916587802</c:v>
                </c:pt>
                <c:pt idx="1556">
                  <c:v>-0.39105060696601901</c:v>
                </c:pt>
                <c:pt idx="1557">
                  <c:v>-0.45024490356445301</c:v>
                </c:pt>
                <c:pt idx="1558">
                  <c:v>-0.51005262136459395</c:v>
                </c:pt>
                <c:pt idx="1559">
                  <c:v>-0.56924688816070601</c:v>
                </c:pt>
                <c:pt idx="1560">
                  <c:v>-0.62905472517013605</c:v>
                </c:pt>
                <c:pt idx="1561">
                  <c:v>-0.68886238336563099</c:v>
                </c:pt>
                <c:pt idx="1562">
                  <c:v>-0.74867022037506104</c:v>
                </c:pt>
                <c:pt idx="1563">
                  <c:v>-0.80909132957458496</c:v>
                </c:pt>
                <c:pt idx="1564">
                  <c:v>-0.86859238147735596</c:v>
                </c:pt>
                <c:pt idx="1565">
                  <c:v>-0.92932021617889404</c:v>
                </c:pt>
                <c:pt idx="1566">
                  <c:v>-0.98943471908569303</c:v>
                </c:pt>
                <c:pt idx="1567">
                  <c:v>-1.0501630306243901</c:v>
                </c:pt>
                <c:pt idx="1568">
                  <c:v>-1.10966300964355</c:v>
                </c:pt>
                <c:pt idx="1569">
                  <c:v>-1.1694710254669201</c:v>
                </c:pt>
                <c:pt idx="1570">
                  <c:v>-1.22866594791412</c:v>
                </c:pt>
                <c:pt idx="1571">
                  <c:v>-1.2881669998168901</c:v>
                </c:pt>
                <c:pt idx="1572">
                  <c:v>-1.3467479944229099</c:v>
                </c:pt>
                <c:pt idx="1573">
                  <c:v>-1.40532803535461</c:v>
                </c:pt>
                <c:pt idx="1574">
                  <c:v>-1.4636030197143599</c:v>
                </c:pt>
                <c:pt idx="1575">
                  <c:v>-1.5212630033493</c:v>
                </c:pt>
                <c:pt idx="1576">
                  <c:v>-1.57984399795532</c:v>
                </c:pt>
                <c:pt idx="1577">
                  <c:v>-1.6375050544738801</c:v>
                </c:pt>
                <c:pt idx="1578">
                  <c:v>-1.69547295570374</c:v>
                </c:pt>
                <c:pt idx="1579">
                  <c:v>-1.75344002246857</c:v>
                </c:pt>
                <c:pt idx="1580">
                  <c:v>-1.81110095977783</c:v>
                </c:pt>
                <c:pt idx="1581">
                  <c:v>-1.86906802654266</c:v>
                </c:pt>
                <c:pt idx="1582">
                  <c:v>-1.9273430109023999</c:v>
                </c:pt>
                <c:pt idx="1583">
                  <c:v>-1.9853099584579501</c:v>
                </c:pt>
                <c:pt idx="1584">
                  <c:v>-2.0463449954986599</c:v>
                </c:pt>
                <c:pt idx="1585">
                  <c:v>-2.1043119430542001</c:v>
                </c:pt>
                <c:pt idx="1586">
                  <c:v>-2.16258597373962</c:v>
                </c:pt>
                <c:pt idx="1587">
                  <c:v>-2.2208609580993701</c:v>
                </c:pt>
                <c:pt idx="1588">
                  <c:v>-2.2788279056549099</c:v>
                </c:pt>
                <c:pt idx="1589">
                  <c:v>-2.3371019363403298</c:v>
                </c:pt>
                <c:pt idx="1590">
                  <c:v>-2.3944559097289999</c:v>
                </c:pt>
                <c:pt idx="1591">
                  <c:v>-2.4524240493774401</c:v>
                </c:pt>
                <c:pt idx="1592">
                  <c:v>-2.5106980800628702</c:v>
                </c:pt>
                <c:pt idx="1593">
                  <c:v>-2.5680520534515399</c:v>
                </c:pt>
                <c:pt idx="1594">
                  <c:v>-2.6260199546814</c:v>
                </c:pt>
                <c:pt idx="1595">
                  <c:v>-2.6836810111999498</c:v>
                </c:pt>
                <c:pt idx="1596">
                  <c:v>-2.7407279014587398</c:v>
                </c:pt>
                <c:pt idx="1597">
                  <c:v>-2.7993090152740501</c:v>
                </c:pt>
                <c:pt idx="1598">
                  <c:v>-2.85850310325623</c:v>
                </c:pt>
                <c:pt idx="1599">
                  <c:v>-2.9134039878845202</c:v>
                </c:pt>
                <c:pt idx="1600">
                  <c:v>-2.9014420509338401</c:v>
                </c:pt>
                <c:pt idx="1601">
                  <c:v>-2.8425540924072301</c:v>
                </c:pt>
                <c:pt idx="1602">
                  <c:v>-2.7836670875549299</c:v>
                </c:pt>
                <c:pt idx="1603">
                  <c:v>-2.7247788906097399</c:v>
                </c:pt>
                <c:pt idx="1604">
                  <c:v>-2.6665050983428999</c:v>
                </c:pt>
                <c:pt idx="1605">
                  <c:v>-2.6079239845275901</c:v>
                </c:pt>
                <c:pt idx="1606">
                  <c:v>-2.5499570369720499</c:v>
                </c:pt>
                <c:pt idx="1607">
                  <c:v>-2.4910690784454301</c:v>
                </c:pt>
                <c:pt idx="1608">
                  <c:v>-2.4327950477600102</c:v>
                </c:pt>
                <c:pt idx="1609">
                  <c:v>-2.3742139339446999</c:v>
                </c:pt>
                <c:pt idx="1610">
                  <c:v>-2.31593990325928</c:v>
                </c:pt>
                <c:pt idx="1611">
                  <c:v>-2.2576649188995401</c:v>
                </c:pt>
                <c:pt idx="1612">
                  <c:v>-2.19908499717712</c:v>
                </c:pt>
                <c:pt idx="1613">
                  <c:v>-2.14019703865051</c:v>
                </c:pt>
                <c:pt idx="1614">
                  <c:v>-2.08161592483521</c:v>
                </c:pt>
                <c:pt idx="1615">
                  <c:v>-2.0239551067352299</c:v>
                </c:pt>
                <c:pt idx="1616">
                  <c:v>-1.96568095684052</c:v>
                </c:pt>
                <c:pt idx="1617">
                  <c:v>-1.9064869880676301</c:v>
                </c:pt>
                <c:pt idx="1618">
                  <c:v>-1.84882605075836</c:v>
                </c:pt>
                <c:pt idx="1619">
                  <c:v>-1.79024505615234</c:v>
                </c:pt>
                <c:pt idx="1620">
                  <c:v>-1.7319710254669201</c:v>
                </c:pt>
                <c:pt idx="1621">
                  <c:v>-1.6730829477310201</c:v>
                </c:pt>
                <c:pt idx="1622">
                  <c:v>-1.6148090362548799</c:v>
                </c:pt>
                <c:pt idx="1623">
                  <c:v>-1.55653500556946</c:v>
                </c:pt>
                <c:pt idx="1624">
                  <c:v>-1.4979540109634399</c:v>
                </c:pt>
                <c:pt idx="1625">
                  <c:v>-1.4393730163574201</c:v>
                </c:pt>
                <c:pt idx="1626">
                  <c:v>-1.3807920217514</c:v>
                </c:pt>
                <c:pt idx="1627">
                  <c:v>-1.32067799568176</c:v>
                </c:pt>
                <c:pt idx="1628">
                  <c:v>-1.26209700107574</c:v>
                </c:pt>
                <c:pt idx="1629">
                  <c:v>-1.2041289806366</c:v>
                </c:pt>
                <c:pt idx="1630">
                  <c:v>-1.14524102210999</c:v>
                </c:pt>
                <c:pt idx="1631">
                  <c:v>-1.0869669914245601</c:v>
                </c:pt>
                <c:pt idx="1632">
                  <c:v>-1.0290000438690201</c:v>
                </c:pt>
                <c:pt idx="1633">
                  <c:v>-0.97041887044906605</c:v>
                </c:pt>
                <c:pt idx="1634">
                  <c:v>-0.91214472055435203</c:v>
                </c:pt>
                <c:pt idx="1635">
                  <c:v>-0.85295027494430498</c:v>
                </c:pt>
                <c:pt idx="1636">
                  <c:v>-0.79467612504959095</c:v>
                </c:pt>
                <c:pt idx="1637">
                  <c:v>-0.736095190048218</c:v>
                </c:pt>
                <c:pt idx="1638">
                  <c:v>-0.67751431465148904</c:v>
                </c:pt>
                <c:pt idx="1639">
                  <c:v>-0.61893337965011597</c:v>
                </c:pt>
                <c:pt idx="1640">
                  <c:v>-0.56035250425338701</c:v>
                </c:pt>
                <c:pt idx="1641">
                  <c:v>-0.50177162885665905</c:v>
                </c:pt>
                <c:pt idx="1642">
                  <c:v>-0.441963791847229</c:v>
                </c:pt>
                <c:pt idx="1643">
                  <c:v>-0.38246279954910301</c:v>
                </c:pt>
                <c:pt idx="1644">
                  <c:v>-0.32234838604927102</c:v>
                </c:pt>
                <c:pt idx="1645">
                  <c:v>-0.26223391294479398</c:v>
                </c:pt>
                <c:pt idx="1646">
                  <c:v>-0.20211949944496199</c:v>
                </c:pt>
                <c:pt idx="1647">
                  <c:v>-0.142618402838707</c:v>
                </c:pt>
                <c:pt idx="1648">
                  <c:v>-8.25039967894554E-2</c:v>
                </c:pt>
                <c:pt idx="1649">
                  <c:v>-2.23895590752363E-2</c:v>
                </c:pt>
                <c:pt idx="1650">
                  <c:v>3.7724878638982801E-2</c:v>
                </c:pt>
                <c:pt idx="1651">
                  <c:v>9.7839333117008195E-2</c:v>
                </c:pt>
                <c:pt idx="1652">
                  <c:v>0.15795379877090501</c:v>
                </c:pt>
                <c:pt idx="1653">
                  <c:v>0.21776150166988401</c:v>
                </c:pt>
                <c:pt idx="1654">
                  <c:v>0.27726250886917098</c:v>
                </c:pt>
                <c:pt idx="1655">
                  <c:v>0.33737701177597001</c:v>
                </c:pt>
                <c:pt idx="1656">
                  <c:v>0.39687800407409701</c:v>
                </c:pt>
                <c:pt idx="1657">
                  <c:v>0.45729911327362099</c:v>
                </c:pt>
                <c:pt idx="1658">
                  <c:v>0.51710689067840598</c:v>
                </c:pt>
                <c:pt idx="1659">
                  <c:v>0.57660788297653198</c:v>
                </c:pt>
                <c:pt idx="1660">
                  <c:v>0.63672238588333097</c:v>
                </c:pt>
                <c:pt idx="1661">
                  <c:v>0.69622337818145796</c:v>
                </c:pt>
                <c:pt idx="1662">
                  <c:v>0.75511097908019997</c:v>
                </c:pt>
                <c:pt idx="1663">
                  <c:v>0.81430530548095703</c:v>
                </c:pt>
                <c:pt idx="1664">
                  <c:v>0.87411308288574197</c:v>
                </c:pt>
                <c:pt idx="1665">
                  <c:v>0.93330740928649902</c:v>
                </c:pt>
                <c:pt idx="1666">
                  <c:v>0.99342191219329801</c:v>
                </c:pt>
                <c:pt idx="1667">
                  <c:v>1.0532300472259499</c:v>
                </c:pt>
                <c:pt idx="1668">
                  <c:v>1.1133439540862999</c:v>
                </c:pt>
                <c:pt idx="1669">
                  <c:v>1.1734579801559399</c:v>
                </c:pt>
                <c:pt idx="1670">
                  <c:v>1.23326599597931</c:v>
                </c:pt>
                <c:pt idx="1671">
                  <c:v>1.2936869859695399</c:v>
                </c:pt>
                <c:pt idx="1672">
                  <c:v>1.35318803787231</c:v>
                </c:pt>
                <c:pt idx="1673">
                  <c:v>1.41330301761627</c:v>
                </c:pt>
                <c:pt idx="1674">
                  <c:v>1.47341704368591</c:v>
                </c:pt>
                <c:pt idx="1675">
                  <c:v>1.5335320234298699</c:v>
                </c:pt>
                <c:pt idx="1676">
                  <c:v>1.59333896636963</c:v>
                </c:pt>
                <c:pt idx="1677">
                  <c:v>1.6528400182723999</c:v>
                </c:pt>
                <c:pt idx="1678">
                  <c:v>1.7126480340957599</c:v>
                </c:pt>
                <c:pt idx="1679">
                  <c:v>1.77337598800659</c:v>
                </c:pt>
                <c:pt idx="1680">
                  <c:v>1.8328770399093599</c:v>
                </c:pt>
                <c:pt idx="1681">
                  <c:v>1.89360499382019</c:v>
                </c:pt>
                <c:pt idx="1682">
                  <c:v>1.95371901988983</c:v>
                </c:pt>
                <c:pt idx="1683">
                  <c:v>2.0141410827636701</c:v>
                </c:pt>
                <c:pt idx="1684">
                  <c:v>2.0739479064941402</c:v>
                </c:pt>
                <c:pt idx="1685">
                  <c:v>2.1343688964843799</c:v>
                </c:pt>
                <c:pt idx="1686">
                  <c:v>2.1941769123077401</c:v>
                </c:pt>
                <c:pt idx="1687">
                  <c:v>2.2533710002899201</c:v>
                </c:pt>
                <c:pt idx="1688">
                  <c:v>2.3128719329834002</c:v>
                </c:pt>
                <c:pt idx="1689">
                  <c:v>2.3717598915100102</c:v>
                </c:pt>
                <c:pt idx="1690">
                  <c:v>2.4306480884552002</c:v>
                </c:pt>
                <c:pt idx="1691">
                  <c:v>2.48922896385193</c:v>
                </c:pt>
                <c:pt idx="1692">
                  <c:v>2.5478100776672399</c:v>
                </c:pt>
                <c:pt idx="1693">
                  <c:v>2.6063899993896502</c:v>
                </c:pt>
                <c:pt idx="1694">
                  <c:v>2.6646649837493901</c:v>
                </c:pt>
                <c:pt idx="1695">
                  <c:v>2.7232460975646999</c:v>
                </c:pt>
                <c:pt idx="1696">
                  <c:v>2.7815198898315399</c:v>
                </c:pt>
                <c:pt idx="1697">
                  <c:v>2.8401010036468501</c:v>
                </c:pt>
                <c:pt idx="1698">
                  <c:v>2.8983750343322798</c:v>
                </c:pt>
                <c:pt idx="1699">
                  <c:v>2.9566490650177002</c:v>
                </c:pt>
                <c:pt idx="1700">
                  <c:v>2.9416210651397701</c:v>
                </c:pt>
                <c:pt idx="1701">
                  <c:v>2.8830399513244598</c:v>
                </c:pt>
                <c:pt idx="1702">
                  <c:v>2.8247649669647199</c:v>
                </c:pt>
                <c:pt idx="1703">
                  <c:v>2.7664909362793</c:v>
                </c:pt>
                <c:pt idx="1704">
                  <c:v>2.7079100608825701</c:v>
                </c:pt>
                <c:pt idx="1705">
                  <c:v>2.6487159729003902</c:v>
                </c:pt>
                <c:pt idx="1706">
                  <c:v>2.59074902534485</c:v>
                </c:pt>
                <c:pt idx="1707">
                  <c:v>2.53186106681824</c:v>
                </c:pt>
                <c:pt idx="1708">
                  <c:v>2.4732799530029301</c:v>
                </c:pt>
                <c:pt idx="1709">
                  <c:v>2.4140861034393302</c:v>
                </c:pt>
                <c:pt idx="1710">
                  <c:v>2.3555049896240199</c:v>
                </c:pt>
                <c:pt idx="1711">
                  <c:v>2.29692411422729</c:v>
                </c:pt>
                <c:pt idx="1712">
                  <c:v>2.2374229431152299</c:v>
                </c:pt>
                <c:pt idx="1713">
                  <c:v>2.1785349845886199</c:v>
                </c:pt>
                <c:pt idx="1714">
                  <c:v>2.1190340518951398</c:v>
                </c:pt>
                <c:pt idx="1715">
                  <c:v>2.0601470470428498</c:v>
                </c:pt>
                <c:pt idx="1716">
                  <c:v>2.0006449222564702</c:v>
                </c:pt>
                <c:pt idx="1717">
                  <c:v>1.9405310153961199</c:v>
                </c:pt>
                <c:pt idx="1718">
                  <c:v>1.8804169893264799</c:v>
                </c:pt>
                <c:pt idx="1719">
                  <c:v>1.8206089735031099</c:v>
                </c:pt>
                <c:pt idx="1720">
                  <c:v>1.7608009576797501</c:v>
                </c:pt>
                <c:pt idx="1721">
                  <c:v>1.7009929418563801</c:v>
                </c:pt>
                <c:pt idx="1722">
                  <c:v>1.6408790349960301</c:v>
                </c:pt>
                <c:pt idx="1723">
                  <c:v>1.58076500892639</c:v>
                </c:pt>
                <c:pt idx="1724">
                  <c:v>1.5203429460525499</c:v>
                </c:pt>
                <c:pt idx="1725">
                  <c:v>1.46084201335907</c:v>
                </c:pt>
                <c:pt idx="1726">
                  <c:v>1.40072798728943</c:v>
                </c:pt>
                <c:pt idx="1727">
                  <c:v>1.3406130075454701</c:v>
                </c:pt>
                <c:pt idx="1728">
                  <c:v>1.28080594539642</c:v>
                </c:pt>
                <c:pt idx="1729">
                  <c:v>1.22099804878235</c:v>
                </c:pt>
                <c:pt idx="1730">
                  <c:v>1.16088402271271</c:v>
                </c:pt>
                <c:pt idx="1731">
                  <c:v>1.1004619598388701</c:v>
                </c:pt>
                <c:pt idx="1732">
                  <c:v>1.04065501689911</c:v>
                </c:pt>
                <c:pt idx="1733">
                  <c:v>0.98115360736846902</c:v>
                </c:pt>
                <c:pt idx="1734">
                  <c:v>0.92073237895965598</c:v>
                </c:pt>
                <c:pt idx="1735">
                  <c:v>0.860617995262146</c:v>
                </c:pt>
                <c:pt idx="1736">
                  <c:v>0.80081027746200595</c:v>
                </c:pt>
                <c:pt idx="1737">
                  <c:v>0.74100250005722001</c:v>
                </c:pt>
                <c:pt idx="1738">
                  <c:v>0.68058139085769698</c:v>
                </c:pt>
                <c:pt idx="1739">
                  <c:v>0.62108027935028098</c:v>
                </c:pt>
                <c:pt idx="1740">
                  <c:v>0.56127262115478505</c:v>
                </c:pt>
                <c:pt idx="1741">
                  <c:v>0.501464784145355</c:v>
                </c:pt>
                <c:pt idx="1742">
                  <c:v>0.44104370474815402</c:v>
                </c:pt>
                <c:pt idx="1743">
                  <c:v>0.38154271245002702</c:v>
                </c:pt>
                <c:pt idx="1744">
                  <c:v>0.32142820954322798</c:v>
                </c:pt>
                <c:pt idx="1745">
                  <c:v>0.261313796043396</c:v>
                </c:pt>
                <c:pt idx="1746">
                  <c:v>0.201506093144417</c:v>
                </c:pt>
                <c:pt idx="1747">
                  <c:v>0.14169830083846999</c:v>
                </c:pt>
                <c:pt idx="1748">
                  <c:v>8.1890590488910703E-2</c:v>
                </c:pt>
                <c:pt idx="1749">
                  <c:v>2.2082859650254302E-2</c:v>
                </c:pt>
                <c:pt idx="1750">
                  <c:v>-3.8031589239835698E-2</c:v>
                </c:pt>
                <c:pt idx="1751">
                  <c:v>-9.8146028816699996E-2</c:v>
                </c:pt>
                <c:pt idx="1752">
                  <c:v>-0.15795379877090501</c:v>
                </c:pt>
                <c:pt idx="1753">
                  <c:v>-0.21714809536933899</c:v>
                </c:pt>
                <c:pt idx="1754">
                  <c:v>-0.27572900056839</c:v>
                </c:pt>
                <c:pt idx="1755">
                  <c:v>-0.335536688566208</c:v>
                </c:pt>
                <c:pt idx="1756">
                  <c:v>-0.394731104373932</c:v>
                </c:pt>
                <c:pt idx="1757">
                  <c:v>-0.45484548807144198</c:v>
                </c:pt>
                <c:pt idx="1758">
                  <c:v>-0.51403981447219804</c:v>
                </c:pt>
                <c:pt idx="1759">
                  <c:v>-0.57323408126831099</c:v>
                </c:pt>
                <c:pt idx="1760">
                  <c:v>-0.63334858417510997</c:v>
                </c:pt>
                <c:pt idx="1761">
                  <c:v>-0.69284957647323597</c:v>
                </c:pt>
                <c:pt idx="1762">
                  <c:v>-0.75265741348266602</c:v>
                </c:pt>
                <c:pt idx="1763">
                  <c:v>-0.81246507167816195</c:v>
                </c:pt>
                <c:pt idx="1764">
                  <c:v>-0.87288618087768599</c:v>
                </c:pt>
                <c:pt idx="1765">
                  <c:v>-0.93269401788711503</c:v>
                </c:pt>
                <c:pt idx="1766">
                  <c:v>-0.99342191219329801</c:v>
                </c:pt>
                <c:pt idx="1767">
                  <c:v>-1.05384302139282</c:v>
                </c:pt>
                <c:pt idx="1768">
                  <c:v>-1.11395704746246</c:v>
                </c:pt>
                <c:pt idx="1769">
                  <c:v>-1.1734579801559399</c:v>
                </c:pt>
                <c:pt idx="1770">
                  <c:v>-1.2326530218124401</c:v>
                </c:pt>
                <c:pt idx="1771">
                  <c:v>-1.29184699058533</c:v>
                </c:pt>
                <c:pt idx="1772">
                  <c:v>-1.3504279851913501</c:v>
                </c:pt>
                <c:pt idx="1773">
                  <c:v>-1.40900897979736</c:v>
                </c:pt>
                <c:pt idx="1774">
                  <c:v>-1.46758997440338</c:v>
                </c:pt>
                <c:pt idx="1775">
                  <c:v>-1.52555704116821</c:v>
                </c:pt>
                <c:pt idx="1776">
                  <c:v>-1.58352494239807</c:v>
                </c:pt>
                <c:pt idx="1777">
                  <c:v>-1.6417989730835001</c:v>
                </c:pt>
                <c:pt idx="1778">
                  <c:v>-1.69976699352264</c:v>
                </c:pt>
                <c:pt idx="1779">
                  <c:v>-1.75773394107819</c:v>
                </c:pt>
                <c:pt idx="1780">
                  <c:v>-1.81570100784302</c:v>
                </c:pt>
                <c:pt idx="1781">
                  <c:v>-1.87366902828217</c:v>
                </c:pt>
                <c:pt idx="1782">
                  <c:v>-1.9319430589675901</c:v>
                </c:pt>
                <c:pt idx="1783">
                  <c:v>-1.98929703235626</c:v>
                </c:pt>
                <c:pt idx="1784">
                  <c:v>-2.05033206939697</c:v>
                </c:pt>
                <c:pt idx="1785">
                  <c:v>-2.1086061000824001</c:v>
                </c:pt>
                <c:pt idx="1786">
                  <c:v>-2.1665740013122599</c:v>
                </c:pt>
                <c:pt idx="1787">
                  <c:v>-2.2242341041564901</c:v>
                </c:pt>
                <c:pt idx="1788">
                  <c:v>-2.2825090885162398</c:v>
                </c:pt>
                <c:pt idx="1789">
                  <c:v>-2.3410890102386501</c:v>
                </c:pt>
                <c:pt idx="1790">
                  <c:v>-2.3990569114685099</c:v>
                </c:pt>
                <c:pt idx="1791">
                  <c:v>-2.4567179679870601</c:v>
                </c:pt>
                <c:pt idx="1792">
                  <c:v>-2.5152990818023699</c:v>
                </c:pt>
                <c:pt idx="1793">
                  <c:v>-2.57265305519104</c:v>
                </c:pt>
                <c:pt idx="1794">
                  <c:v>-2.6300070285797101</c:v>
                </c:pt>
                <c:pt idx="1795">
                  <c:v>-2.6882810592651398</c:v>
                </c:pt>
                <c:pt idx="1796">
                  <c:v>-2.7459421157836901</c:v>
                </c:pt>
                <c:pt idx="1797">
                  <c:v>-2.8039090633392298</c:v>
                </c:pt>
                <c:pt idx="1798">
                  <c:v>-2.8609569072723402</c:v>
                </c:pt>
                <c:pt idx="1799">
                  <c:v>-2.9186170101165798</c:v>
                </c:pt>
                <c:pt idx="1800">
                  <c:v>-2.8980679512023899</c:v>
                </c:pt>
                <c:pt idx="1801">
                  <c:v>-2.8382599353790301</c:v>
                </c:pt>
                <c:pt idx="1802">
                  <c:v>-2.7799859046936</c:v>
                </c:pt>
                <c:pt idx="1803">
                  <c:v>-2.72171211242676</c:v>
                </c:pt>
                <c:pt idx="1804">
                  <c:v>-2.6634380817413299</c:v>
                </c:pt>
                <c:pt idx="1805">
                  <c:v>-2.60516405105591</c:v>
                </c:pt>
                <c:pt idx="1806">
                  <c:v>-2.5462760925293</c:v>
                </c:pt>
                <c:pt idx="1807">
                  <c:v>-2.4880020618438698</c:v>
                </c:pt>
                <c:pt idx="1808">
                  <c:v>-2.4291141033172599</c:v>
                </c:pt>
                <c:pt idx="1809">
                  <c:v>-2.3717598915100102</c:v>
                </c:pt>
                <c:pt idx="1810">
                  <c:v>-2.3128719329834002</c:v>
                </c:pt>
                <c:pt idx="1811">
                  <c:v>-2.2542920112609899</c:v>
                </c:pt>
                <c:pt idx="1812">
                  <c:v>-2.19571089744568</c:v>
                </c:pt>
                <c:pt idx="1813">
                  <c:v>-2.1374359130859402</c:v>
                </c:pt>
                <c:pt idx="1814">
                  <c:v>-2.0788559913635298</c:v>
                </c:pt>
                <c:pt idx="1815">
                  <c:v>-2.0199680328369101</c:v>
                </c:pt>
                <c:pt idx="1816">
                  <c:v>-1.9613870382309</c:v>
                </c:pt>
                <c:pt idx="1817">
                  <c:v>-1.90372598171234</c:v>
                </c:pt>
                <c:pt idx="1818">
                  <c:v>-1.8448389768600499</c:v>
                </c:pt>
                <c:pt idx="1819">
                  <c:v>-1.7874850034713701</c:v>
                </c:pt>
                <c:pt idx="1820">
                  <c:v>-1.7282899618148799</c:v>
                </c:pt>
                <c:pt idx="1821">
                  <c:v>-1.67001605033875</c:v>
                </c:pt>
                <c:pt idx="1822">
                  <c:v>-1.6114350557327299</c:v>
                </c:pt>
                <c:pt idx="1823">
                  <c:v>-1.5528539419174201</c:v>
                </c:pt>
                <c:pt idx="1824">
                  <c:v>-1.49458003044128</c:v>
                </c:pt>
                <c:pt idx="1825">
                  <c:v>-1.43630599975586</c:v>
                </c:pt>
                <c:pt idx="1826">
                  <c:v>-1.37557804584503</c:v>
                </c:pt>
                <c:pt idx="1827">
                  <c:v>-1.3169970512390099</c:v>
                </c:pt>
                <c:pt idx="1828">
                  <c:v>-1.25872302055359</c:v>
                </c:pt>
                <c:pt idx="1829">
                  <c:v>-1.2001420259475699</c:v>
                </c:pt>
                <c:pt idx="1830">
                  <c:v>-1.1412539482116699</c:v>
                </c:pt>
                <c:pt idx="1831">
                  <c:v>-1.0832870006561299</c:v>
                </c:pt>
                <c:pt idx="1832">
                  <c:v>-1.0250129699707</c:v>
                </c:pt>
                <c:pt idx="1833">
                  <c:v>-0.96643167734146096</c:v>
                </c:pt>
                <c:pt idx="1834">
                  <c:v>-0.90754407644271895</c:v>
                </c:pt>
                <c:pt idx="1835">
                  <c:v>-0.84957647323608398</c:v>
                </c:pt>
                <c:pt idx="1836">
                  <c:v>-0.79099571704864502</c:v>
                </c:pt>
                <c:pt idx="1837">
                  <c:v>-0.73210811614990201</c:v>
                </c:pt>
                <c:pt idx="1838">
                  <c:v>-0.67322039604187001</c:v>
                </c:pt>
                <c:pt idx="1839">
                  <c:v>-0.61494618654251099</c:v>
                </c:pt>
                <c:pt idx="1840">
                  <c:v>-0.55575191974639904</c:v>
                </c:pt>
                <c:pt idx="1841">
                  <c:v>-0.49686428904533397</c:v>
                </c:pt>
                <c:pt idx="1842">
                  <c:v>-0.43797668814659102</c:v>
                </c:pt>
                <c:pt idx="1843">
                  <c:v>-0.37847560644149802</c:v>
                </c:pt>
                <c:pt idx="1844">
                  <c:v>-0.31805449724197399</c:v>
                </c:pt>
                <c:pt idx="1845">
                  <c:v>-0.258246690034866</c:v>
                </c:pt>
                <c:pt idx="1846">
                  <c:v>-0.19813230633735701</c:v>
                </c:pt>
                <c:pt idx="1847">
                  <c:v>-0.13863129913806899</c:v>
                </c:pt>
                <c:pt idx="1848">
                  <c:v>-7.8516833484172793E-2</c:v>
                </c:pt>
                <c:pt idx="1849">
                  <c:v>-1.87090896070004E-2</c:v>
                </c:pt>
                <c:pt idx="1850">
                  <c:v>4.17120605707169E-2</c:v>
                </c:pt>
                <c:pt idx="1851">
                  <c:v>0.101519800722599</c:v>
                </c:pt>
                <c:pt idx="1852">
                  <c:v>0.16132749617099801</c:v>
                </c:pt>
                <c:pt idx="1853">
                  <c:v>0.22174869477748901</c:v>
                </c:pt>
                <c:pt idx="1854">
                  <c:v>0.28186309337616</c:v>
                </c:pt>
                <c:pt idx="1855">
                  <c:v>0.34167090058326699</c:v>
                </c:pt>
                <c:pt idx="1856">
                  <c:v>0.40147858858108498</c:v>
                </c:pt>
                <c:pt idx="1857">
                  <c:v>0.46128630638122597</c:v>
                </c:pt>
                <c:pt idx="1858">
                  <c:v>0.52109408378601096</c:v>
                </c:pt>
                <c:pt idx="1859">
                  <c:v>0.58120852708816495</c:v>
                </c:pt>
                <c:pt idx="1860">
                  <c:v>0.64040291309356701</c:v>
                </c:pt>
                <c:pt idx="1861">
                  <c:v>0.70021057128906306</c:v>
                </c:pt>
                <c:pt idx="1862">
                  <c:v>0.75879150629043601</c:v>
                </c:pt>
                <c:pt idx="1863">
                  <c:v>0.81859922409057595</c:v>
                </c:pt>
                <c:pt idx="1864">
                  <c:v>0.87779361009597801</c:v>
                </c:pt>
                <c:pt idx="1865">
                  <c:v>0.93760132789611805</c:v>
                </c:pt>
                <c:pt idx="1866">
                  <c:v>0.99710232019424405</c:v>
                </c:pt>
                <c:pt idx="1867">
                  <c:v>1.05752301216125</c:v>
                </c:pt>
                <c:pt idx="1868">
                  <c:v>1.11733102798462</c:v>
                </c:pt>
                <c:pt idx="1869">
                  <c:v>1.1771390438079801</c:v>
                </c:pt>
                <c:pt idx="1870">
                  <c:v>1.23756003379822</c:v>
                </c:pt>
                <c:pt idx="1871">
                  <c:v>1.29736804962158</c:v>
                </c:pt>
                <c:pt idx="1872">
                  <c:v>1.3571759462356601</c:v>
                </c:pt>
                <c:pt idx="1873">
                  <c:v>1.4172899723053001</c:v>
                </c:pt>
                <c:pt idx="1874">
                  <c:v>1.4774039983749401</c:v>
                </c:pt>
                <c:pt idx="1875">
                  <c:v>1.5375189781189</c:v>
                </c:pt>
                <c:pt idx="1876">
                  <c:v>1.5973269939422601</c:v>
                </c:pt>
                <c:pt idx="1877">
                  <c:v>1.65652096271515</c:v>
                </c:pt>
                <c:pt idx="1878">
                  <c:v>1.71786201000214</c:v>
                </c:pt>
                <c:pt idx="1879">
                  <c:v>1.7770570516586299</c:v>
                </c:pt>
                <c:pt idx="1880">
                  <c:v>1.8371709585189799</c:v>
                </c:pt>
                <c:pt idx="1881">
                  <c:v>1.8975919485092201</c:v>
                </c:pt>
                <c:pt idx="1882">
                  <c:v>1.95801305770874</c:v>
                </c:pt>
                <c:pt idx="1883">
                  <c:v>2.0178210735321001</c:v>
                </c:pt>
                <c:pt idx="1884">
                  <c:v>2.0782420635223402</c:v>
                </c:pt>
                <c:pt idx="1885">
                  <c:v>2.1383569240570099</c:v>
                </c:pt>
                <c:pt idx="1886">
                  <c:v>2.1981639862060498</c:v>
                </c:pt>
                <c:pt idx="1887">
                  <c:v>2.2576649188995401</c:v>
                </c:pt>
                <c:pt idx="1888">
                  <c:v>2.3174729347228999</c:v>
                </c:pt>
                <c:pt idx="1889">
                  <c:v>2.3763608932495099</c:v>
                </c:pt>
                <c:pt idx="1890">
                  <c:v>2.4349420070648198</c:v>
                </c:pt>
                <c:pt idx="1891">
                  <c:v>2.4932160377502401</c:v>
                </c:pt>
                <c:pt idx="1892">
                  <c:v>2.55179691314697</c:v>
                </c:pt>
                <c:pt idx="1893">
                  <c:v>2.6109910011291499</c:v>
                </c:pt>
                <c:pt idx="1894">
                  <c:v>2.6692650318145801</c:v>
                </c:pt>
                <c:pt idx="1895">
                  <c:v>2.72723293304443</c:v>
                </c:pt>
                <c:pt idx="1896">
                  <c:v>2.7861199378967298</c:v>
                </c:pt>
                <c:pt idx="1897">
                  <c:v>2.8450078964233398</c:v>
                </c:pt>
                <c:pt idx="1898">
                  <c:v>2.9032819271087602</c:v>
                </c:pt>
                <c:pt idx="1899">
                  <c:v>2.9615559577941899</c:v>
                </c:pt>
                <c:pt idx="1900">
                  <c:v>2.93732690811157</c:v>
                </c:pt>
                <c:pt idx="1901">
                  <c:v>2.8787460327148402</c:v>
                </c:pt>
                <c:pt idx="1902">
                  <c:v>2.8201649188995401</c:v>
                </c:pt>
                <c:pt idx="1903">
                  <c:v>2.76189088821411</c:v>
                </c:pt>
                <c:pt idx="1904">
                  <c:v>2.7036159038543701</c:v>
                </c:pt>
                <c:pt idx="1905">
                  <c:v>2.64534211158752</c:v>
                </c:pt>
                <c:pt idx="1906">
                  <c:v>2.5870680809021001</c:v>
                </c:pt>
                <c:pt idx="1907">
                  <c:v>2.5284869670867902</c:v>
                </c:pt>
                <c:pt idx="1908">
                  <c:v>2.4695990085601802</c:v>
                </c:pt>
                <c:pt idx="1909">
                  <c:v>2.4107120037078902</c:v>
                </c:pt>
                <c:pt idx="1910">
                  <c:v>2.3521308898925799</c:v>
                </c:pt>
                <c:pt idx="1911">
                  <c:v>2.2926299571990998</c:v>
                </c:pt>
                <c:pt idx="1912">
                  <c:v>2.2331290245056201</c:v>
                </c:pt>
                <c:pt idx="1913">
                  <c:v>2.1742410659789999</c:v>
                </c:pt>
                <c:pt idx="1914">
                  <c:v>2.1153540611267099</c:v>
                </c:pt>
                <c:pt idx="1915">
                  <c:v>2.05615901947021</c:v>
                </c:pt>
                <c:pt idx="1916">
                  <c:v>1.9963519573211701</c:v>
                </c:pt>
                <c:pt idx="1917">
                  <c:v>1.9362369775772099</c:v>
                </c:pt>
                <c:pt idx="1918">
                  <c:v>1.87673604488373</c:v>
                </c:pt>
                <c:pt idx="1919">
                  <c:v>1.81662201881409</c:v>
                </c:pt>
                <c:pt idx="1920">
                  <c:v>1.75681400299072</c:v>
                </c:pt>
                <c:pt idx="1921">
                  <c:v>1.69669997692108</c:v>
                </c:pt>
                <c:pt idx="1922">
                  <c:v>1.63658499717712</c:v>
                </c:pt>
                <c:pt idx="1923">
                  <c:v>1.57647097110748</c:v>
                </c:pt>
                <c:pt idx="1924">
                  <c:v>1.51666295528412</c:v>
                </c:pt>
                <c:pt idx="1925">
                  <c:v>1.4568550586700399</c:v>
                </c:pt>
                <c:pt idx="1926">
                  <c:v>1.3967410326003999</c:v>
                </c:pt>
                <c:pt idx="1927">
                  <c:v>1.33632004261017</c:v>
                </c:pt>
                <c:pt idx="1928">
                  <c:v>1.2768189907073999</c:v>
                </c:pt>
                <c:pt idx="1929">
                  <c:v>1.2167040109634399</c:v>
                </c:pt>
                <c:pt idx="1930">
                  <c:v>1.15628302097321</c:v>
                </c:pt>
                <c:pt idx="1931">
                  <c:v>1.0967819690704299</c:v>
                </c:pt>
                <c:pt idx="1932">
                  <c:v>1.0366669893264799</c:v>
                </c:pt>
                <c:pt idx="1933">
                  <c:v>0.97685968875884999</c:v>
                </c:pt>
                <c:pt idx="1934">
                  <c:v>0.916745185852051</c:v>
                </c:pt>
                <c:pt idx="1935">
                  <c:v>0.85663080215454102</c:v>
                </c:pt>
                <c:pt idx="1936">
                  <c:v>0.79682308435440097</c:v>
                </c:pt>
                <c:pt idx="1937">
                  <c:v>0.73670858144760099</c:v>
                </c:pt>
                <c:pt idx="1938">
                  <c:v>0.67690092325210605</c:v>
                </c:pt>
                <c:pt idx="1939">
                  <c:v>0.617093086242676</c:v>
                </c:pt>
                <c:pt idx="1940">
                  <c:v>0.55728542804717995</c:v>
                </c:pt>
                <c:pt idx="1941">
                  <c:v>0.49717101454734802</c:v>
                </c:pt>
                <c:pt idx="1942">
                  <c:v>0.43736320734023998</c:v>
                </c:pt>
                <c:pt idx="1943">
                  <c:v>0.37755548954009999</c:v>
                </c:pt>
                <c:pt idx="1944">
                  <c:v>0.31744110584259</c:v>
                </c:pt>
                <c:pt idx="1945">
                  <c:v>0.25732660293579102</c:v>
                </c:pt>
                <c:pt idx="1946">
                  <c:v>0.197518900036812</c:v>
                </c:pt>
                <c:pt idx="1947">
                  <c:v>0.138017803430557</c:v>
                </c:pt>
                <c:pt idx="1948">
                  <c:v>7.7596701681613894E-2</c:v>
                </c:pt>
                <c:pt idx="1949">
                  <c:v>1.8095670267939599E-2</c:v>
                </c:pt>
                <c:pt idx="1950">
                  <c:v>-4.17120605707169E-2</c:v>
                </c:pt>
                <c:pt idx="1951">
                  <c:v>-0.102133199572563</c:v>
                </c:pt>
                <c:pt idx="1952">
                  <c:v>-0.161634206771851</c:v>
                </c:pt>
                <c:pt idx="1953">
                  <c:v>-0.22052189707756001</c:v>
                </c:pt>
                <c:pt idx="1954">
                  <c:v>-0.28032961487770103</c:v>
                </c:pt>
                <c:pt idx="1955">
                  <c:v>-0.33952391147613498</c:v>
                </c:pt>
                <c:pt idx="1956">
                  <c:v>-0.39902499318122903</c:v>
                </c:pt>
                <c:pt idx="1957">
                  <c:v>-0.45852598547935502</c:v>
                </c:pt>
                <c:pt idx="1958">
                  <c:v>-0.51802700757980302</c:v>
                </c:pt>
                <c:pt idx="1959">
                  <c:v>-0.57783472537994396</c:v>
                </c:pt>
                <c:pt idx="1960">
                  <c:v>-0.63733577728271495</c:v>
                </c:pt>
                <c:pt idx="1961">
                  <c:v>-0.697143495082855</c:v>
                </c:pt>
                <c:pt idx="1962">
                  <c:v>-0.75633782148361195</c:v>
                </c:pt>
                <c:pt idx="1963">
                  <c:v>-0.81645232439041104</c:v>
                </c:pt>
                <c:pt idx="1964">
                  <c:v>-0.87656670808792103</c:v>
                </c:pt>
                <c:pt idx="1965">
                  <c:v>-0.937294602394104</c:v>
                </c:pt>
                <c:pt idx="1966">
                  <c:v>-0.99740898609161399</c:v>
                </c:pt>
                <c:pt idx="1967">
                  <c:v>-1.05752301216125</c:v>
                </c:pt>
                <c:pt idx="1968">
                  <c:v>-1.11733102798462</c:v>
                </c:pt>
                <c:pt idx="1969">
                  <c:v>-1.17744600772858</c:v>
                </c:pt>
                <c:pt idx="1970">
                  <c:v>-1.23633301258087</c:v>
                </c:pt>
                <c:pt idx="1971">
                  <c:v>-1.2961410284042401</c:v>
                </c:pt>
                <c:pt idx="1972">
                  <c:v>-1.35441505908966</c:v>
                </c:pt>
                <c:pt idx="1973">
                  <c:v>-1.4136099815368699</c:v>
                </c:pt>
                <c:pt idx="1974">
                  <c:v>-1.47188401222229</c:v>
                </c:pt>
                <c:pt idx="1975">
                  <c:v>-1.52985095977783</c:v>
                </c:pt>
                <c:pt idx="1976">
                  <c:v>-1.58781898021698</c:v>
                </c:pt>
                <c:pt idx="1977">
                  <c:v>-1.6460930109023999</c:v>
                </c:pt>
                <c:pt idx="1978">
                  <c:v>-1.7049800157546999</c:v>
                </c:pt>
                <c:pt idx="1979">
                  <c:v>-1.76264095306396</c:v>
                </c:pt>
                <c:pt idx="1980">
                  <c:v>-1.820916056633</c:v>
                </c:pt>
                <c:pt idx="1981">
                  <c:v>-1.87888300418854</c:v>
                </c:pt>
                <c:pt idx="1982">
                  <c:v>-1.93685102462769</c:v>
                </c:pt>
                <c:pt idx="1983">
                  <c:v>-1.99481797218323</c:v>
                </c:pt>
                <c:pt idx="1984">
                  <c:v>-2.0558528900146502</c:v>
                </c:pt>
                <c:pt idx="1985">
                  <c:v>-2.1144340038299601</c:v>
                </c:pt>
                <c:pt idx="1986">
                  <c:v>-2.1720941066741899</c:v>
                </c:pt>
                <c:pt idx="1987">
                  <c:v>-2.2300620079040501</c:v>
                </c:pt>
                <c:pt idx="1988">
                  <c:v>-2.2886428833007799</c:v>
                </c:pt>
                <c:pt idx="1989">
                  <c:v>-2.3466100692749001</c:v>
                </c:pt>
                <c:pt idx="1990">
                  <c:v>-2.4054980278015101</c:v>
                </c:pt>
                <c:pt idx="1991">
                  <c:v>-2.4622390270233199</c:v>
                </c:pt>
                <c:pt idx="1992">
                  <c:v>-2.5211260318756099</c:v>
                </c:pt>
                <c:pt idx="1993">
                  <c:v>-2.5787870883941699</c:v>
                </c:pt>
                <c:pt idx="1994">
                  <c:v>-2.63736796379089</c:v>
                </c:pt>
                <c:pt idx="1995">
                  <c:v>-2.69502902030945</c:v>
                </c:pt>
                <c:pt idx="1996">
                  <c:v>-2.7526888847351101</c:v>
                </c:pt>
                <c:pt idx="1997">
                  <c:v>-2.8103499412536599</c:v>
                </c:pt>
                <c:pt idx="1998">
                  <c:v>-2.8680109977722199</c:v>
                </c:pt>
                <c:pt idx="1999">
                  <c:v>-2.9259779453277601</c:v>
                </c:pt>
                <c:pt idx="2000">
                  <c:v>-2.89653491973877</c:v>
                </c:pt>
                <c:pt idx="2001">
                  <c:v>-2.8373401165008501</c:v>
                </c:pt>
                <c:pt idx="2002">
                  <c:v>-2.7790660858154301</c:v>
                </c:pt>
                <c:pt idx="2003">
                  <c:v>-2.7201790809631299</c:v>
                </c:pt>
                <c:pt idx="2004">
                  <c:v>-2.6609840393066402</c:v>
                </c:pt>
                <c:pt idx="2005">
                  <c:v>-2.6036300659179701</c:v>
                </c:pt>
                <c:pt idx="2006">
                  <c:v>-2.5444359779357901</c:v>
                </c:pt>
                <c:pt idx="2007">
                  <c:v>-2.4861619472503702</c:v>
                </c:pt>
                <c:pt idx="2008">
                  <c:v>-2.4278869628906299</c:v>
                </c:pt>
                <c:pt idx="2009">
                  <c:v>-2.3686931133270299</c:v>
                </c:pt>
                <c:pt idx="2010">
                  <c:v>-2.3107249736785902</c:v>
                </c:pt>
                <c:pt idx="2011">
                  <c:v>-2.2518379688262899</c:v>
                </c:pt>
                <c:pt idx="2012">
                  <c:v>-2.1932570934295699</c:v>
                </c:pt>
                <c:pt idx="2013">
                  <c:v>-2.1349830627441402</c:v>
                </c:pt>
                <c:pt idx="2014">
                  <c:v>-2.0764019489288299</c:v>
                </c:pt>
                <c:pt idx="2015">
                  <c:v>-2.0184350013732901</c:v>
                </c:pt>
                <c:pt idx="2016">
                  <c:v>-1.96016001701355</c:v>
                </c:pt>
                <c:pt idx="2017">
                  <c:v>-1.90127301216125</c:v>
                </c:pt>
                <c:pt idx="2018">
                  <c:v>-1.8417719602584799</c:v>
                </c:pt>
                <c:pt idx="2019">
                  <c:v>-1.7838040590286299</c:v>
                </c:pt>
                <c:pt idx="2020">
                  <c:v>-1.7255300283432</c:v>
                </c:pt>
                <c:pt idx="2021">
                  <c:v>-1.66694903373718</c:v>
                </c:pt>
                <c:pt idx="2022">
                  <c:v>-1.60806095600128</c:v>
                </c:pt>
                <c:pt idx="2023">
                  <c:v>-1.5494799613952599</c:v>
                </c:pt>
                <c:pt idx="2024">
                  <c:v>-1.4915130138397199</c:v>
                </c:pt>
                <c:pt idx="2025">
                  <c:v>-1.4329320192337001</c:v>
                </c:pt>
                <c:pt idx="2026">
                  <c:v>-1.37220394611359</c:v>
                </c:pt>
                <c:pt idx="2027">
                  <c:v>-1.3133169412612899</c:v>
                </c:pt>
                <c:pt idx="2028">
                  <c:v>-1.2556560039520299</c:v>
                </c:pt>
                <c:pt idx="2029">
                  <c:v>-1.1970750093460101</c:v>
                </c:pt>
                <c:pt idx="2030">
                  <c:v>-1.1381870508194001</c:v>
                </c:pt>
                <c:pt idx="2031">
                  <c:v>-1.07960605621338</c:v>
                </c:pt>
                <c:pt idx="2032">
                  <c:v>-1.0213320255279501</c:v>
                </c:pt>
                <c:pt idx="2033">
                  <c:v>-0.96305787563323997</c:v>
                </c:pt>
                <c:pt idx="2034">
                  <c:v>-0.90417027473449696</c:v>
                </c:pt>
                <c:pt idx="2035">
                  <c:v>-0.84589612483978305</c:v>
                </c:pt>
                <c:pt idx="2036">
                  <c:v>-0.78700852394104004</c:v>
                </c:pt>
                <c:pt idx="2037">
                  <c:v>-0.72842752933502197</c:v>
                </c:pt>
                <c:pt idx="2038">
                  <c:v>-0.66984671354293801</c:v>
                </c:pt>
                <c:pt idx="2039">
                  <c:v>-0.61065232753753695</c:v>
                </c:pt>
                <c:pt idx="2040">
                  <c:v>-0.552071392536163</c:v>
                </c:pt>
                <c:pt idx="2041">
                  <c:v>-0.49349048733711198</c:v>
                </c:pt>
                <c:pt idx="2042">
                  <c:v>-0.43460288643836997</c:v>
                </c:pt>
                <c:pt idx="2043">
                  <c:v>-0.373874992132187</c:v>
                </c:pt>
                <c:pt idx="2044">
                  <c:v>-0.31406730413436901</c:v>
                </c:pt>
                <c:pt idx="2045">
                  <c:v>-0.254873007535934</c:v>
                </c:pt>
                <c:pt idx="2046">
                  <c:v>-0.19414509832859</c:v>
                </c:pt>
                <c:pt idx="2047">
                  <c:v>-0.13433739542961101</c:v>
                </c:pt>
                <c:pt idx="2048">
                  <c:v>-7.4222937226295499E-2</c:v>
                </c:pt>
                <c:pt idx="2049">
                  <c:v>-1.4415199868381001E-2</c:v>
                </c:pt>
                <c:pt idx="2050">
                  <c:v>4.5699249953031498E-2</c:v>
                </c:pt>
                <c:pt idx="2051">
                  <c:v>0.105507001280785</c:v>
                </c:pt>
                <c:pt idx="2052">
                  <c:v>0.16562139987945601</c:v>
                </c:pt>
                <c:pt idx="2053">
                  <c:v>0.22573590278625499</c:v>
                </c:pt>
                <c:pt idx="2054">
                  <c:v>0.28585028648376498</c:v>
                </c:pt>
                <c:pt idx="2055">
                  <c:v>0.34565800428390497</c:v>
                </c:pt>
                <c:pt idx="2056">
                  <c:v>0.40546581149101302</c:v>
                </c:pt>
                <c:pt idx="2057">
                  <c:v>0.46527349948883101</c:v>
                </c:pt>
                <c:pt idx="2058">
                  <c:v>0.52538788318634</c:v>
                </c:pt>
                <c:pt idx="2059">
                  <c:v>0.58488899469375599</c:v>
                </c:pt>
                <c:pt idx="2060">
                  <c:v>0.64438998699188199</c:v>
                </c:pt>
                <c:pt idx="2061">
                  <c:v>0.70389097929000899</c:v>
                </c:pt>
                <c:pt idx="2062">
                  <c:v>0.762778580188751</c:v>
                </c:pt>
                <c:pt idx="2063">
                  <c:v>0.82258641719818104</c:v>
                </c:pt>
                <c:pt idx="2064">
                  <c:v>0.88147401809692405</c:v>
                </c:pt>
                <c:pt idx="2065">
                  <c:v>0.94128167629241899</c:v>
                </c:pt>
                <c:pt idx="2066">
                  <c:v>1.0010889768600499</c:v>
                </c:pt>
                <c:pt idx="2067">
                  <c:v>1.0612039566039999</c:v>
                </c:pt>
                <c:pt idx="2068">
                  <c:v>1.12193202972412</c:v>
                </c:pt>
                <c:pt idx="2069">
                  <c:v>1.1811259984970099</c:v>
                </c:pt>
                <c:pt idx="2070">
                  <c:v>1.2412409782409699</c:v>
                </c:pt>
                <c:pt idx="2071">
                  <c:v>1.3013550043106099</c:v>
                </c:pt>
                <c:pt idx="2072">
                  <c:v>1.3611630201339699</c:v>
                </c:pt>
                <c:pt idx="2073">
                  <c:v>1.42127704620361</c:v>
                </c:pt>
                <c:pt idx="2074">
                  <c:v>1.4813920259475699</c:v>
                </c:pt>
                <c:pt idx="2075">
                  <c:v>1.54089295864105</c:v>
                </c:pt>
                <c:pt idx="2076">
                  <c:v>1.60131394863129</c:v>
                </c:pt>
                <c:pt idx="2077">
                  <c:v>1.66112101078033</c:v>
                </c:pt>
                <c:pt idx="2078">
                  <c:v>1.7209290266037001</c:v>
                </c:pt>
                <c:pt idx="2079">
                  <c:v>1.78135001659393</c:v>
                </c:pt>
                <c:pt idx="2080">
                  <c:v>1.84146499633789</c:v>
                </c:pt>
                <c:pt idx="2081">
                  <c:v>1.90157902240753</c:v>
                </c:pt>
                <c:pt idx="2082">
                  <c:v>1.9616940021514899</c:v>
                </c:pt>
                <c:pt idx="2083">
                  <c:v>2.0221149921417201</c:v>
                </c:pt>
                <c:pt idx="2084">
                  <c:v>2.0825359821319598</c:v>
                </c:pt>
                <c:pt idx="2085">
                  <c:v>2.14265108108521</c:v>
                </c:pt>
                <c:pt idx="2086">
                  <c:v>2.2024579048156698</c:v>
                </c:pt>
                <c:pt idx="2087">
                  <c:v>2.2622659206390399</c:v>
                </c:pt>
                <c:pt idx="2088">
                  <c:v>2.3211541175842298</c:v>
                </c:pt>
                <c:pt idx="2089">
                  <c:v>2.3803479671478298</c:v>
                </c:pt>
                <c:pt idx="2090">
                  <c:v>2.4392349720001198</c:v>
                </c:pt>
                <c:pt idx="2091">
                  <c:v>2.4975099563598602</c:v>
                </c:pt>
                <c:pt idx="2092">
                  <c:v>2.5567040443420401</c:v>
                </c:pt>
                <c:pt idx="2093">
                  <c:v>2.61528491973877</c:v>
                </c:pt>
                <c:pt idx="2094">
                  <c:v>2.67417311668396</c:v>
                </c:pt>
                <c:pt idx="2095">
                  <c:v>2.7324469089508101</c:v>
                </c:pt>
                <c:pt idx="2096">
                  <c:v>2.7913339138031001</c:v>
                </c:pt>
                <c:pt idx="2097">
                  <c:v>2.8502221107482901</c:v>
                </c:pt>
                <c:pt idx="2098">
                  <c:v>2.90880298614502</c:v>
                </c:pt>
              </c:numCache>
            </c:numRef>
          </c:xVal>
          <c:yVal>
            <c:numRef>
              <c:f>Sheet1!$B$2:$B$3601</c:f>
              <c:numCache>
                <c:formatCode>General</c:formatCode>
                <c:ptCount val="3600"/>
                <c:pt idx="0">
                  <c:v>-0.33921718597412098</c:v>
                </c:pt>
                <c:pt idx="1">
                  <c:v>-0.35927578806877097</c:v>
                </c:pt>
                <c:pt idx="2">
                  <c:v>-0.36185219883918801</c:v>
                </c:pt>
                <c:pt idx="3">
                  <c:v>-0.35853978991508501</c:v>
                </c:pt>
                <c:pt idx="4">
                  <c:v>-0.35179218649864202</c:v>
                </c:pt>
                <c:pt idx="5">
                  <c:v>-0.34559670090675398</c:v>
                </c:pt>
                <c:pt idx="6">
                  <c:v>-0.338849186897278</c:v>
                </c:pt>
                <c:pt idx="7">
                  <c:v>-0.32872790098190302</c:v>
                </c:pt>
                <c:pt idx="8">
                  <c:v>-0.320753514766693</c:v>
                </c:pt>
                <c:pt idx="9">
                  <c:v>-0.31142958998680098</c:v>
                </c:pt>
                <c:pt idx="10">
                  <c:v>-0.302964597940445</c:v>
                </c:pt>
                <c:pt idx="11">
                  <c:v>-0.28916281461715698</c:v>
                </c:pt>
                <c:pt idx="12">
                  <c:v>-0.27928680181503301</c:v>
                </c:pt>
                <c:pt idx="13">
                  <c:v>-0.26800000667571999</c:v>
                </c:pt>
                <c:pt idx="14">
                  <c:v>-0.25898289680481001</c:v>
                </c:pt>
                <c:pt idx="15">
                  <c:v>-0.24984300136566201</c:v>
                </c:pt>
                <c:pt idx="16">
                  <c:v>-0.236838698387146</c:v>
                </c:pt>
                <c:pt idx="17">
                  <c:v>-0.227760195732117</c:v>
                </c:pt>
                <c:pt idx="18">
                  <c:v>-0.21757750213146199</c:v>
                </c:pt>
                <c:pt idx="19">
                  <c:v>-0.20745620131492601</c:v>
                </c:pt>
                <c:pt idx="20">
                  <c:v>-0.19439050555229201</c:v>
                </c:pt>
                <c:pt idx="21">
                  <c:v>-0.185250699520111</c:v>
                </c:pt>
                <c:pt idx="22">
                  <c:v>-0.17494529485702501</c:v>
                </c:pt>
                <c:pt idx="23">
                  <c:v>-0.164149299263954</c:v>
                </c:pt>
                <c:pt idx="24">
                  <c:v>-0.15353719890117601</c:v>
                </c:pt>
                <c:pt idx="25">
                  <c:v>-0.14310920238494901</c:v>
                </c:pt>
                <c:pt idx="26">
                  <c:v>-0.13350929319858601</c:v>
                </c:pt>
                <c:pt idx="27">
                  <c:v>-0.12386029958725001</c:v>
                </c:pt>
                <c:pt idx="28">
                  <c:v>-0.114150002598763</c:v>
                </c:pt>
                <c:pt idx="29">
                  <c:v>-0.10406550019979501</c:v>
                </c:pt>
                <c:pt idx="30">
                  <c:v>-9.4600513577461201E-2</c:v>
                </c:pt>
                <c:pt idx="31">
                  <c:v>-8.5166223347187001E-2</c:v>
                </c:pt>
                <c:pt idx="32">
                  <c:v>-7.6130650937557207E-2</c:v>
                </c:pt>
                <c:pt idx="33">
                  <c:v>-6.7138023674488095E-2</c:v>
                </c:pt>
                <c:pt idx="34">
                  <c:v>-5.8169931173324599E-2</c:v>
                </c:pt>
                <c:pt idx="35">
                  <c:v>-4.9864318221807501E-2</c:v>
                </c:pt>
                <c:pt idx="36">
                  <c:v>-4.1669130325317397E-2</c:v>
                </c:pt>
                <c:pt idx="37">
                  <c:v>-3.40934805572033E-2</c:v>
                </c:pt>
                <c:pt idx="38">
                  <c:v>-2.6885880157351501E-2</c:v>
                </c:pt>
                <c:pt idx="39">
                  <c:v>-2.0291699096560499E-2</c:v>
                </c:pt>
                <c:pt idx="40">
                  <c:v>-1.44765395671129E-2</c:v>
                </c:pt>
                <c:pt idx="41">
                  <c:v>-9.6821058541536296E-3</c:v>
                </c:pt>
                <c:pt idx="42">
                  <c:v>-5.9427418746054199E-3</c:v>
                </c:pt>
                <c:pt idx="43">
                  <c:v>-3.3437120728194701E-3</c:v>
                </c:pt>
                <c:pt idx="44">
                  <c:v>-1.74515903927386E-3</c:v>
                </c:pt>
                <c:pt idx="45">
                  <c:v>-8.60679312609136E-4</c:v>
                </c:pt>
                <c:pt idx="46">
                  <c:v>-3.5909179132431702E-4</c:v>
                </c:pt>
                <c:pt idx="47" formatCode="0.00E+00">
                  <c:v>-2.2260739569901499E-5</c:v>
                </c:pt>
                <c:pt idx="48">
                  <c:v>2.6266329223290102E-4</c:v>
                </c:pt>
                <c:pt idx="49">
                  <c:v>5.0986872520297798E-4</c:v>
                </c:pt>
                <c:pt idx="50">
                  <c:v>7.56399182137102E-4</c:v>
                </c:pt>
                <c:pt idx="51">
                  <c:v>1.0451939888298501E-3</c:v>
                </c:pt>
                <c:pt idx="52">
                  <c:v>1.3522070366889199E-3</c:v>
                </c:pt>
                <c:pt idx="53">
                  <c:v>1.6808119835331999E-3</c:v>
                </c:pt>
                <c:pt idx="54">
                  <c:v>2.04757205210626E-3</c:v>
                </c:pt>
                <c:pt idx="55">
                  <c:v>2.4751198943704401E-3</c:v>
                </c:pt>
                <c:pt idx="56">
                  <c:v>2.94990208931267E-3</c:v>
                </c:pt>
                <c:pt idx="57">
                  <c:v>3.5154679790139198E-3</c:v>
                </c:pt>
                <c:pt idx="58">
                  <c:v>4.2178258299827602E-3</c:v>
                </c:pt>
                <c:pt idx="59">
                  <c:v>5.12445019558072E-3</c:v>
                </c:pt>
                <c:pt idx="60">
                  <c:v>6.2390211969614003E-3</c:v>
                </c:pt>
                <c:pt idx="61">
                  <c:v>7.51246511936188E-3</c:v>
                </c:pt>
                <c:pt idx="62">
                  <c:v>8.9190201833844202E-3</c:v>
                </c:pt>
                <c:pt idx="63">
                  <c:v>1.03997997939587E-2</c:v>
                </c:pt>
                <c:pt idx="64">
                  <c:v>1.18652395904064E-2</c:v>
                </c:pt>
                <c:pt idx="65">
                  <c:v>1.3113539665937399E-2</c:v>
                </c:pt>
                <c:pt idx="66">
                  <c:v>1.3988880440592801E-2</c:v>
                </c:pt>
                <c:pt idx="67">
                  <c:v>1.4630509540438701E-2</c:v>
                </c:pt>
                <c:pt idx="68">
                  <c:v>1.50813600048423E-2</c:v>
                </c:pt>
                <c:pt idx="69">
                  <c:v>1.5457999892532799E-2</c:v>
                </c:pt>
                <c:pt idx="70">
                  <c:v>1.58229805529118E-2</c:v>
                </c:pt>
                <c:pt idx="71">
                  <c:v>1.61996092647314E-2</c:v>
                </c:pt>
                <c:pt idx="72">
                  <c:v>1.65971107780933E-2</c:v>
                </c:pt>
                <c:pt idx="73">
                  <c:v>1.70878395438194E-2</c:v>
                </c:pt>
                <c:pt idx="74">
                  <c:v>1.7677329480647999E-2</c:v>
                </c:pt>
                <c:pt idx="75">
                  <c:v>1.8439179286360699E-2</c:v>
                </c:pt>
                <c:pt idx="76">
                  <c:v>1.9696680828928899E-2</c:v>
                </c:pt>
                <c:pt idx="77">
                  <c:v>2.0905099809169801E-2</c:v>
                </c:pt>
                <c:pt idx="78">
                  <c:v>2.2101260721683499E-2</c:v>
                </c:pt>
                <c:pt idx="79">
                  <c:v>2.3242199793457999E-2</c:v>
                </c:pt>
                <c:pt idx="80">
                  <c:v>2.4125520139932601E-2</c:v>
                </c:pt>
                <c:pt idx="81">
                  <c:v>2.4561040103435499E-2</c:v>
                </c:pt>
                <c:pt idx="82">
                  <c:v>2.4315679445862801E-2</c:v>
                </c:pt>
                <c:pt idx="83">
                  <c:v>2.3751340806484202E-2</c:v>
                </c:pt>
                <c:pt idx="84">
                  <c:v>2.3548910394311E-2</c:v>
                </c:pt>
                <c:pt idx="85">
                  <c:v>2.3604119196534198E-2</c:v>
                </c:pt>
                <c:pt idx="86">
                  <c:v>2.4162320420145999E-2</c:v>
                </c:pt>
                <c:pt idx="87">
                  <c:v>2.5689719244837799E-2</c:v>
                </c:pt>
                <c:pt idx="88">
                  <c:v>2.82844491302967E-2</c:v>
                </c:pt>
                <c:pt idx="89">
                  <c:v>3.2467931509017903E-2</c:v>
                </c:pt>
                <c:pt idx="90">
                  <c:v>3.8381230086088201E-2</c:v>
                </c:pt>
                <c:pt idx="91">
                  <c:v>4.6429198235273403E-2</c:v>
                </c:pt>
                <c:pt idx="92">
                  <c:v>5.5274609476327903E-2</c:v>
                </c:pt>
                <c:pt idx="93">
                  <c:v>6.4543277025222806E-2</c:v>
                </c:pt>
                <c:pt idx="94">
                  <c:v>7.3756739497184795E-2</c:v>
                </c:pt>
                <c:pt idx="95">
                  <c:v>8.3000868558883695E-2</c:v>
                </c:pt>
                <c:pt idx="96">
                  <c:v>9.24106165766716E-2</c:v>
                </c:pt>
                <c:pt idx="97">
                  <c:v>0.10191850364208201</c:v>
                </c:pt>
                <c:pt idx="98">
                  <c:v>0.111420303583145</c:v>
                </c:pt>
                <c:pt idx="99">
                  <c:v>0.121234901249409</c:v>
                </c:pt>
                <c:pt idx="100">
                  <c:v>0.12860199809074399</c:v>
                </c:pt>
                <c:pt idx="101">
                  <c:v>0.121253296732903</c:v>
                </c:pt>
                <c:pt idx="102">
                  <c:v>0.11004620045423499</c:v>
                </c:pt>
                <c:pt idx="103">
                  <c:v>9.9587537348270402E-2</c:v>
                </c:pt>
                <c:pt idx="104">
                  <c:v>8.8877357542514801E-2</c:v>
                </c:pt>
                <c:pt idx="105">
                  <c:v>8.01116898655891E-2</c:v>
                </c:pt>
                <c:pt idx="106">
                  <c:v>7.1076117455959306E-2</c:v>
                </c:pt>
                <c:pt idx="107">
                  <c:v>6.2549687922000899E-2</c:v>
                </c:pt>
                <c:pt idx="108">
                  <c:v>5.5863488465547603E-2</c:v>
                </c:pt>
                <c:pt idx="109">
                  <c:v>4.6349458396434798E-2</c:v>
                </c:pt>
                <c:pt idx="110">
                  <c:v>3.8638859987258897E-2</c:v>
                </c:pt>
                <c:pt idx="111">
                  <c:v>3.18177081644535E-2</c:v>
                </c:pt>
                <c:pt idx="112">
                  <c:v>2.5499559938907599E-2</c:v>
                </c:pt>
                <c:pt idx="113">
                  <c:v>2.0193539559841201E-2</c:v>
                </c:pt>
                <c:pt idx="114">
                  <c:v>1.78503096103668E-2</c:v>
                </c:pt>
                <c:pt idx="115">
                  <c:v>1.4317049644887401E-2</c:v>
                </c:pt>
                <c:pt idx="116">
                  <c:v>1.16376699879766E-2</c:v>
                </c:pt>
                <c:pt idx="117">
                  <c:v>9.5673976466059702E-3</c:v>
                </c:pt>
                <c:pt idx="118">
                  <c:v>8.1853792071342503E-3</c:v>
                </c:pt>
                <c:pt idx="119">
                  <c:v>7.0603801868855997E-3</c:v>
                </c:pt>
                <c:pt idx="120">
                  <c:v>6.3972808420658103E-3</c:v>
                </c:pt>
                <c:pt idx="121">
                  <c:v>6.0525429435074303E-3</c:v>
                </c:pt>
                <c:pt idx="122">
                  <c:v>6.8726758472621398E-3</c:v>
                </c:pt>
                <c:pt idx="123">
                  <c:v>5.4790019057691097E-3</c:v>
                </c:pt>
                <c:pt idx="124">
                  <c:v>6.0930280014872603E-3</c:v>
                </c:pt>
                <c:pt idx="125">
                  <c:v>5.2066468633711303E-3</c:v>
                </c:pt>
                <c:pt idx="126">
                  <c:v>4.7962740063667297E-3</c:v>
                </c:pt>
                <c:pt idx="127">
                  <c:v>4.7349329106509703E-3</c:v>
                </c:pt>
                <c:pt idx="128">
                  <c:v>4.54293517395854E-3</c:v>
                </c:pt>
                <c:pt idx="129">
                  <c:v>4.3202661909162998E-3</c:v>
                </c:pt>
                <c:pt idx="130">
                  <c:v>4.0859421715140299E-3</c:v>
                </c:pt>
                <c:pt idx="131">
                  <c:v>3.8381230551749498E-3</c:v>
                </c:pt>
                <c:pt idx="132">
                  <c:v>3.6013459321111402E-3</c:v>
                </c:pt>
                <c:pt idx="133">
                  <c:v>3.34003195166588E-3</c:v>
                </c:pt>
                <c:pt idx="134">
                  <c:v>3.0731980223208701E-3</c:v>
                </c:pt>
                <c:pt idx="135">
                  <c:v>2.7799860108643801E-3</c:v>
                </c:pt>
                <c:pt idx="136">
                  <c:v>2.44015594944358E-3</c:v>
                </c:pt>
                <c:pt idx="137">
                  <c:v>2.0205820910632602E-3</c:v>
                </c:pt>
                <c:pt idx="138">
                  <c:v>1.3863130006939201E-3</c:v>
                </c:pt>
                <c:pt idx="139">
                  <c:v>4.3411221122369197E-4</c:v>
                </c:pt>
                <c:pt idx="140">
                  <c:v>-4.35645692050457E-4</c:v>
                </c:pt>
                <c:pt idx="141">
                  <c:v>-1.1154300300404399E-3</c:v>
                </c:pt>
                <c:pt idx="142">
                  <c:v>-1.78257701918483E-3</c:v>
                </c:pt>
                <c:pt idx="143">
                  <c:v>-2.4640790652483702E-3</c:v>
                </c:pt>
                <c:pt idx="144">
                  <c:v>-3.16704902797937E-3</c:v>
                </c:pt>
                <c:pt idx="145">
                  <c:v>-3.9393361657857904E-3</c:v>
                </c:pt>
                <c:pt idx="146">
                  <c:v>-4.7656032256782098E-3</c:v>
                </c:pt>
                <c:pt idx="147">
                  <c:v>-5.7194600813090801E-3</c:v>
                </c:pt>
                <c:pt idx="148">
                  <c:v>-6.8217618390917804E-3</c:v>
                </c:pt>
                <c:pt idx="149">
                  <c:v>-8.1498008221387898E-3</c:v>
                </c:pt>
                <c:pt idx="150">
                  <c:v>-9.7225904464721697E-3</c:v>
                </c:pt>
                <c:pt idx="151">
                  <c:v>-1.1593500152230299E-2</c:v>
                </c:pt>
                <c:pt idx="152">
                  <c:v>-1.36956600472331E-2</c:v>
                </c:pt>
                <c:pt idx="153">
                  <c:v>-1.5961609780788401E-2</c:v>
                </c:pt>
                <c:pt idx="154">
                  <c:v>-1.82613003998995E-2</c:v>
                </c:pt>
                <c:pt idx="155">
                  <c:v>-2.0524790510535199E-2</c:v>
                </c:pt>
                <c:pt idx="156">
                  <c:v>-2.24509108811617E-2</c:v>
                </c:pt>
                <c:pt idx="157">
                  <c:v>-2.3867890238761898E-2</c:v>
                </c:pt>
                <c:pt idx="158">
                  <c:v>-2.47021298855543E-2</c:v>
                </c:pt>
                <c:pt idx="159">
                  <c:v>-2.47082691639662E-2</c:v>
                </c:pt>
                <c:pt idx="160">
                  <c:v>-2.3953769356012299E-2</c:v>
                </c:pt>
                <c:pt idx="161">
                  <c:v>-2.2782150655984899E-2</c:v>
                </c:pt>
                <c:pt idx="162">
                  <c:v>-2.15491894632578E-2</c:v>
                </c:pt>
                <c:pt idx="163">
                  <c:v>-2.05861292779446E-2</c:v>
                </c:pt>
                <c:pt idx="164">
                  <c:v>-1.9966589286923402E-2</c:v>
                </c:pt>
                <c:pt idx="165">
                  <c:v>-1.9567869603633901E-2</c:v>
                </c:pt>
                <c:pt idx="166">
                  <c:v>-1.9359309226274501E-2</c:v>
                </c:pt>
                <c:pt idx="167">
                  <c:v>-1.9414510577917099E-2</c:v>
                </c:pt>
                <c:pt idx="168">
                  <c:v>-1.9819369539618499E-2</c:v>
                </c:pt>
                <c:pt idx="169">
                  <c:v>-2.0978720858693099E-2</c:v>
                </c:pt>
                <c:pt idx="170">
                  <c:v>-2.3456910625100101E-2</c:v>
                </c:pt>
                <c:pt idx="171">
                  <c:v>-2.8082039207220098E-2</c:v>
                </c:pt>
                <c:pt idx="172">
                  <c:v>-3.5277370363473899E-2</c:v>
                </c:pt>
                <c:pt idx="173">
                  <c:v>-4.4588968157768298E-2</c:v>
                </c:pt>
                <c:pt idx="174">
                  <c:v>-5.5213280022144297E-2</c:v>
                </c:pt>
                <c:pt idx="175">
                  <c:v>-6.6843576729297596E-2</c:v>
                </c:pt>
                <c:pt idx="176">
                  <c:v>-7.8645646572112995E-2</c:v>
                </c:pt>
                <c:pt idx="177">
                  <c:v>-9.0668529272079496E-2</c:v>
                </c:pt>
                <c:pt idx="178">
                  <c:v>-0.10364829748868901</c:v>
                </c:pt>
                <c:pt idx="179">
                  <c:v>-0.116591297090054</c:v>
                </c:pt>
                <c:pt idx="180">
                  <c:v>-0.13028889894485499</c:v>
                </c:pt>
                <c:pt idx="181">
                  <c:v>-0.143207296729088</c:v>
                </c:pt>
                <c:pt idx="182">
                  <c:v>-0.15665329992771099</c:v>
                </c:pt>
                <c:pt idx="183">
                  <c:v>-0.16923439502716101</c:v>
                </c:pt>
                <c:pt idx="184">
                  <c:v>-0.18347179889678999</c:v>
                </c:pt>
                <c:pt idx="185">
                  <c:v>-0.19745759665966001</c:v>
                </c:pt>
                <c:pt idx="186">
                  <c:v>-0.209848493337631</c:v>
                </c:pt>
                <c:pt idx="187">
                  <c:v>-0.223220899701118</c:v>
                </c:pt>
                <c:pt idx="188">
                  <c:v>-0.23843349516391801</c:v>
                </c:pt>
                <c:pt idx="189">
                  <c:v>-0.25309410691261303</c:v>
                </c:pt>
                <c:pt idx="190">
                  <c:v>-0.26566910743713401</c:v>
                </c:pt>
                <c:pt idx="191">
                  <c:v>-0.28253790736198398</c:v>
                </c:pt>
                <c:pt idx="192">
                  <c:v>-0.29689180850982699</c:v>
                </c:pt>
                <c:pt idx="193">
                  <c:v>-0.315478205680847</c:v>
                </c:pt>
                <c:pt idx="194">
                  <c:v>-0.33001598715782199</c:v>
                </c:pt>
                <c:pt idx="195">
                  <c:v>-0.34522870182991</c:v>
                </c:pt>
                <c:pt idx="196">
                  <c:v>-0.36363109946250899</c:v>
                </c:pt>
                <c:pt idx="197">
                  <c:v>-0.37957981228828402</c:v>
                </c:pt>
                <c:pt idx="198">
                  <c:v>-0.39117330312728898</c:v>
                </c:pt>
                <c:pt idx="199">
                  <c:v>-0.409698396921158</c:v>
                </c:pt>
                <c:pt idx="200">
                  <c:v>-0.42675119638442999</c:v>
                </c:pt>
                <c:pt idx="201">
                  <c:v>-0.418040812015533</c:v>
                </c:pt>
                <c:pt idx="202">
                  <c:v>-0.40491381287574801</c:v>
                </c:pt>
                <c:pt idx="203">
                  <c:v>-0.39920899271964999</c:v>
                </c:pt>
                <c:pt idx="204">
                  <c:v>-0.38779950141906699</c:v>
                </c:pt>
                <c:pt idx="205">
                  <c:v>-0.37823030352592502</c:v>
                </c:pt>
                <c:pt idx="206">
                  <c:v>-0.36700481176376298</c:v>
                </c:pt>
                <c:pt idx="207">
                  <c:v>-0.35387781262397799</c:v>
                </c:pt>
                <c:pt idx="208">
                  <c:v>-0.34449261426925698</c:v>
                </c:pt>
                <c:pt idx="209">
                  <c:v>-0.33197900652885398</c:v>
                </c:pt>
                <c:pt idx="210">
                  <c:v>-0.32363659143447898</c:v>
                </c:pt>
                <c:pt idx="211">
                  <c:v>-0.31228840351104697</c:v>
                </c:pt>
                <c:pt idx="212">
                  <c:v>-0.30308720469474798</c:v>
                </c:pt>
                <c:pt idx="213">
                  <c:v>-0.29173910617828402</c:v>
                </c:pt>
                <c:pt idx="214">
                  <c:v>-0.27996158599853499</c:v>
                </c:pt>
                <c:pt idx="215">
                  <c:v>-0.26977890729904203</c:v>
                </c:pt>
                <c:pt idx="216">
                  <c:v>-0.25677460432052601</c:v>
                </c:pt>
                <c:pt idx="217">
                  <c:v>-0.244628995656967</c:v>
                </c:pt>
                <c:pt idx="218">
                  <c:v>-0.232667505741119</c:v>
                </c:pt>
                <c:pt idx="219">
                  <c:v>-0.22101260721683499</c:v>
                </c:pt>
                <c:pt idx="220">
                  <c:v>-0.21058459579944599</c:v>
                </c:pt>
                <c:pt idx="221">
                  <c:v>-0.19856169819831801</c:v>
                </c:pt>
                <c:pt idx="222">
                  <c:v>-0.188317701220512</c:v>
                </c:pt>
                <c:pt idx="223">
                  <c:v>-0.178441792726517</c:v>
                </c:pt>
                <c:pt idx="224">
                  <c:v>-0.166480198502541</c:v>
                </c:pt>
                <c:pt idx="225">
                  <c:v>-0.15574550628662101</c:v>
                </c:pt>
                <c:pt idx="226">
                  <c:v>-0.14544020593166401</c:v>
                </c:pt>
                <c:pt idx="227">
                  <c:v>-0.13496309518814101</c:v>
                </c:pt>
                <c:pt idx="228">
                  <c:v>-0.124792702496052</c:v>
                </c:pt>
                <c:pt idx="229">
                  <c:v>-0.11468979716301</c:v>
                </c:pt>
                <c:pt idx="230">
                  <c:v>-0.104924201965332</c:v>
                </c:pt>
                <c:pt idx="231">
                  <c:v>-9.4220191240310697E-2</c:v>
                </c:pt>
                <c:pt idx="232">
                  <c:v>-8.4914721548557295E-2</c:v>
                </c:pt>
                <c:pt idx="233">
                  <c:v>-7.5290277600288405E-2</c:v>
                </c:pt>
                <c:pt idx="234">
                  <c:v>-6.5739437937736497E-2</c:v>
                </c:pt>
                <c:pt idx="235">
                  <c:v>-5.6427840143442203E-2</c:v>
                </c:pt>
                <c:pt idx="236">
                  <c:v>-4.7484278678894001E-2</c:v>
                </c:pt>
                <c:pt idx="237">
                  <c:v>-3.8945570588111898E-2</c:v>
                </c:pt>
                <c:pt idx="238">
                  <c:v>-3.1112290918827099E-2</c:v>
                </c:pt>
                <c:pt idx="239">
                  <c:v>-2.3720670491456999E-2</c:v>
                </c:pt>
                <c:pt idx="240">
                  <c:v>-1.7163289710879302E-2</c:v>
                </c:pt>
                <c:pt idx="241">
                  <c:v>-1.15793896839023E-2</c:v>
                </c:pt>
                <c:pt idx="242">
                  <c:v>-7.1554589085280904E-3</c:v>
                </c:pt>
                <c:pt idx="243">
                  <c:v>-3.9828880690038204E-3</c:v>
                </c:pt>
                <c:pt idx="244">
                  <c:v>-2.0156740210950401E-3</c:v>
                </c:pt>
                <c:pt idx="245">
                  <c:v>-9.4692507991567297E-4</c:v>
                </c:pt>
                <c:pt idx="246">
                  <c:v>-3.6485781311057503E-4</c:v>
                </c:pt>
                <c:pt idx="247" formatCode="0.00E+00">
                  <c:v>1.5089949556568201E-5</c:v>
                </c:pt>
                <c:pt idx="248">
                  <c:v>3.0443668947555098E-4</c:v>
                </c:pt>
                <c:pt idx="249">
                  <c:v>5.6489178678020802E-4</c:v>
                </c:pt>
                <c:pt idx="250">
                  <c:v>8.4430119022727002E-4</c:v>
                </c:pt>
                <c:pt idx="251">
                  <c:v>1.1348139960318799E-3</c:v>
                </c:pt>
                <c:pt idx="252">
                  <c:v>1.4750120462849699E-3</c:v>
                </c:pt>
                <c:pt idx="253">
                  <c:v>1.85495999176055E-3</c:v>
                </c:pt>
                <c:pt idx="254">
                  <c:v>2.2843489423394199E-3</c:v>
                </c:pt>
                <c:pt idx="255">
                  <c:v>2.7965488843619802E-3</c:v>
                </c:pt>
                <c:pt idx="256">
                  <c:v>3.4210029989480998E-3</c:v>
                </c:pt>
                <c:pt idx="257">
                  <c:v>4.2576980777084801E-3</c:v>
                </c:pt>
                <c:pt idx="258">
                  <c:v>5.3741089068353202E-3</c:v>
                </c:pt>
                <c:pt idx="259">
                  <c:v>6.83464389294386E-3</c:v>
                </c:pt>
                <c:pt idx="260">
                  <c:v>8.5853254422545398E-3</c:v>
                </c:pt>
                <c:pt idx="261">
                  <c:v>1.03967301547527E-2</c:v>
                </c:pt>
                <c:pt idx="262">
                  <c:v>1.20578501373529E-2</c:v>
                </c:pt>
                <c:pt idx="263">
                  <c:v>1.36662200093269E-2</c:v>
                </c:pt>
                <c:pt idx="264">
                  <c:v>1.5164789743721501E-2</c:v>
                </c:pt>
                <c:pt idx="265">
                  <c:v>1.6325369477271999E-2</c:v>
                </c:pt>
                <c:pt idx="266">
                  <c:v>1.6976809129118899E-2</c:v>
                </c:pt>
                <c:pt idx="267">
                  <c:v>1.7401289194822301E-2</c:v>
                </c:pt>
                <c:pt idx="268">
                  <c:v>1.7722109332680699E-2</c:v>
                </c:pt>
                <c:pt idx="269">
                  <c:v>1.8042309209704399E-2</c:v>
                </c:pt>
                <c:pt idx="270">
                  <c:v>1.8359439447522202E-2</c:v>
                </c:pt>
                <c:pt idx="271">
                  <c:v>1.8844030797481499E-2</c:v>
                </c:pt>
                <c:pt idx="272">
                  <c:v>1.9408369436860098E-2</c:v>
                </c:pt>
                <c:pt idx="273">
                  <c:v>2.0064720883965499E-2</c:v>
                </c:pt>
                <c:pt idx="274">
                  <c:v>2.0892830565571799E-2</c:v>
                </c:pt>
                <c:pt idx="275">
                  <c:v>2.1911099553108201E-2</c:v>
                </c:pt>
                <c:pt idx="276">
                  <c:v>2.3144060745835301E-2</c:v>
                </c:pt>
                <c:pt idx="277">
                  <c:v>2.4426089599728602E-2</c:v>
                </c:pt>
                <c:pt idx="278">
                  <c:v>2.5628380477428402E-2</c:v>
                </c:pt>
                <c:pt idx="279">
                  <c:v>2.6542359963059401E-2</c:v>
                </c:pt>
                <c:pt idx="280">
                  <c:v>2.68367994576693E-2</c:v>
                </c:pt>
                <c:pt idx="281">
                  <c:v>2.6517830789089199E-2</c:v>
                </c:pt>
                <c:pt idx="282">
                  <c:v>2.56345104426146E-2</c:v>
                </c:pt>
                <c:pt idx="283">
                  <c:v>2.4677589535713199E-2</c:v>
                </c:pt>
                <c:pt idx="284">
                  <c:v>2.4186860769987099E-2</c:v>
                </c:pt>
                <c:pt idx="285">
                  <c:v>2.42481995373964E-2</c:v>
                </c:pt>
                <c:pt idx="286">
                  <c:v>2.51621808856726E-2</c:v>
                </c:pt>
                <c:pt idx="287">
                  <c:v>2.7088299393653901E-2</c:v>
                </c:pt>
                <c:pt idx="288">
                  <c:v>3.0216710641980199E-2</c:v>
                </c:pt>
                <c:pt idx="289">
                  <c:v>3.5007458180189098E-2</c:v>
                </c:pt>
                <c:pt idx="290">
                  <c:v>4.13624085485935E-2</c:v>
                </c:pt>
                <c:pt idx="291">
                  <c:v>4.91956882178783E-2</c:v>
                </c:pt>
                <c:pt idx="292">
                  <c:v>5.7501301169395398E-2</c:v>
                </c:pt>
                <c:pt idx="293">
                  <c:v>6.6322177648544298E-2</c:v>
                </c:pt>
                <c:pt idx="294">
                  <c:v>7.5093977153301197E-2</c:v>
                </c:pt>
                <c:pt idx="295">
                  <c:v>8.4068201482296004E-2</c:v>
                </c:pt>
                <c:pt idx="296">
                  <c:v>9.2355407774448395E-2</c:v>
                </c:pt>
                <c:pt idx="297">
                  <c:v>0.100667096674442</c:v>
                </c:pt>
                <c:pt idx="298">
                  <c:v>0.10955549776554099</c:v>
                </c:pt>
                <c:pt idx="299">
                  <c:v>0.118351802229881</c:v>
                </c:pt>
                <c:pt idx="300">
                  <c:v>0.123854197561741</c:v>
                </c:pt>
                <c:pt idx="301">
                  <c:v>0.11343230307102201</c:v>
                </c:pt>
                <c:pt idx="302">
                  <c:v>0.103660598397255</c:v>
                </c:pt>
                <c:pt idx="303">
                  <c:v>9.5827333629131303E-2</c:v>
                </c:pt>
                <c:pt idx="304">
                  <c:v>8.5239820182323497E-2</c:v>
                </c:pt>
                <c:pt idx="305">
                  <c:v>7.6112240552902194E-2</c:v>
                </c:pt>
                <c:pt idx="306">
                  <c:v>6.7272968590259594E-2</c:v>
                </c:pt>
                <c:pt idx="307">
                  <c:v>5.9323139488697101E-2</c:v>
                </c:pt>
                <c:pt idx="308">
                  <c:v>5.20787313580513E-2</c:v>
                </c:pt>
                <c:pt idx="309">
                  <c:v>4.4049158692359897E-2</c:v>
                </c:pt>
                <c:pt idx="310">
                  <c:v>3.71359996497631E-2</c:v>
                </c:pt>
                <c:pt idx="311">
                  <c:v>3.2130550593137699E-2</c:v>
                </c:pt>
                <c:pt idx="312">
                  <c:v>2.5978019461035701E-2</c:v>
                </c:pt>
                <c:pt idx="313">
                  <c:v>2.01137997210026E-2</c:v>
                </c:pt>
                <c:pt idx="314">
                  <c:v>1.55622800812125E-2</c:v>
                </c:pt>
                <c:pt idx="315">
                  <c:v>1.2323459610343E-2</c:v>
                </c:pt>
                <c:pt idx="316">
                  <c:v>1.0867830365896201E-2</c:v>
                </c:pt>
                <c:pt idx="317">
                  <c:v>8.4331976249813999E-3</c:v>
                </c:pt>
                <c:pt idx="318">
                  <c:v>7.3811952024698301E-3</c:v>
                </c:pt>
                <c:pt idx="319">
                  <c:v>7.72225297987461E-3</c:v>
                </c:pt>
                <c:pt idx="320">
                  <c:v>6.9192950613796702E-3</c:v>
                </c:pt>
                <c:pt idx="321">
                  <c:v>6.2341131269931802E-3</c:v>
                </c:pt>
                <c:pt idx="322">
                  <c:v>5.4544662125408597E-3</c:v>
                </c:pt>
                <c:pt idx="323">
                  <c:v>6.0022431425750299E-3</c:v>
                </c:pt>
                <c:pt idx="324">
                  <c:v>5.3170612081885303E-3</c:v>
                </c:pt>
                <c:pt idx="325">
                  <c:v>5.1207691431045498E-3</c:v>
                </c:pt>
                <c:pt idx="326">
                  <c:v>4.9042347818613096E-3</c:v>
                </c:pt>
                <c:pt idx="327">
                  <c:v>4.6876999549567699E-3</c:v>
                </c:pt>
                <c:pt idx="328">
                  <c:v>4.4319070875644701E-3</c:v>
                </c:pt>
                <c:pt idx="329">
                  <c:v>4.1804080829024298E-3</c:v>
                </c:pt>
                <c:pt idx="330">
                  <c:v>3.9190938696265203E-3</c:v>
                </c:pt>
                <c:pt idx="331">
                  <c:v>3.67372902110219E-3</c:v>
                </c:pt>
                <c:pt idx="332">
                  <c:v>3.41977598145604E-3</c:v>
                </c:pt>
                <c:pt idx="333">
                  <c:v>3.16336890682578E-3</c:v>
                </c:pt>
                <c:pt idx="334">
                  <c:v>2.8726120945066201E-3</c:v>
                </c:pt>
                <c:pt idx="335">
                  <c:v>2.56222509779036E-3</c:v>
                </c:pt>
                <c:pt idx="336">
                  <c:v>2.2475440055131899E-3</c:v>
                </c:pt>
                <c:pt idx="337">
                  <c:v>1.77889701444656E-3</c:v>
                </c:pt>
                <c:pt idx="338">
                  <c:v>1.1247539659962099E-3</c:v>
                </c:pt>
                <c:pt idx="339">
                  <c:v>1.64394601597451E-4</c:v>
                </c:pt>
                <c:pt idx="340">
                  <c:v>-8.7705737678334095E-4</c:v>
                </c:pt>
                <c:pt idx="341">
                  <c:v>-1.81619194336236E-3</c:v>
                </c:pt>
                <c:pt idx="342">
                  <c:v>-2.6554630603641302E-3</c:v>
                </c:pt>
                <c:pt idx="343">
                  <c:v>-3.4050540998578102E-3</c:v>
                </c:pt>
                <c:pt idx="344">
                  <c:v>-4.1239731945097403E-3</c:v>
                </c:pt>
                <c:pt idx="345">
                  <c:v>-4.8637487925589102E-3</c:v>
                </c:pt>
                <c:pt idx="346">
                  <c:v>-5.6280610151588899E-3</c:v>
                </c:pt>
                <c:pt idx="347">
                  <c:v>-6.48745195940137E-3</c:v>
                </c:pt>
                <c:pt idx="348">
                  <c:v>-7.5277998112142103E-3</c:v>
                </c:pt>
                <c:pt idx="349">
                  <c:v>-8.7767094373703003E-3</c:v>
                </c:pt>
                <c:pt idx="350">
                  <c:v>-1.03120803833008E-2</c:v>
                </c:pt>
                <c:pt idx="351">
                  <c:v>-1.2136979959905101E-2</c:v>
                </c:pt>
                <c:pt idx="352">
                  <c:v>-1.42060201615095E-2</c:v>
                </c:pt>
                <c:pt idx="353">
                  <c:v>-1.6540670767426501E-2</c:v>
                </c:pt>
                <c:pt idx="354">
                  <c:v>-1.89237892627716E-2</c:v>
                </c:pt>
                <c:pt idx="355">
                  <c:v>-2.1420370787382102E-2</c:v>
                </c:pt>
                <c:pt idx="356">
                  <c:v>-2.3794280365109399E-2</c:v>
                </c:pt>
                <c:pt idx="357">
                  <c:v>-2.5867620483040799E-2</c:v>
                </c:pt>
                <c:pt idx="358">
                  <c:v>-2.74134203791618E-2</c:v>
                </c:pt>
                <c:pt idx="359">
                  <c:v>-2.8229260817170101E-2</c:v>
                </c:pt>
                <c:pt idx="360">
                  <c:v>-2.80697699636221E-2</c:v>
                </c:pt>
                <c:pt idx="361">
                  <c:v>-2.70883105695248E-2</c:v>
                </c:pt>
                <c:pt idx="362">
                  <c:v>-2.5726530700921998E-2</c:v>
                </c:pt>
                <c:pt idx="363">
                  <c:v>-2.4377020075917199E-2</c:v>
                </c:pt>
                <c:pt idx="364">
                  <c:v>-2.3309690877795199E-2</c:v>
                </c:pt>
                <c:pt idx="365">
                  <c:v>-2.2573590278625499E-2</c:v>
                </c:pt>
                <c:pt idx="366">
                  <c:v>-2.2009249776601798E-2</c:v>
                </c:pt>
                <c:pt idx="367">
                  <c:v>-2.19295099377632E-2</c:v>
                </c:pt>
                <c:pt idx="368">
                  <c:v>-2.2432509809732399E-2</c:v>
                </c:pt>
                <c:pt idx="369">
                  <c:v>-2.3916959762573201E-2</c:v>
                </c:pt>
                <c:pt idx="370">
                  <c:v>-2.70576402544975E-2</c:v>
                </c:pt>
                <c:pt idx="371">
                  <c:v>-3.2320719212293597E-2</c:v>
                </c:pt>
                <c:pt idx="372">
                  <c:v>-3.9951570332050303E-2</c:v>
                </c:pt>
                <c:pt idx="373">
                  <c:v>-4.9704831093549701E-2</c:v>
                </c:pt>
                <c:pt idx="374">
                  <c:v>-6.03598095476627E-2</c:v>
                </c:pt>
                <c:pt idx="375">
                  <c:v>-7.2223208844661699E-2</c:v>
                </c:pt>
                <c:pt idx="376">
                  <c:v>-8.4135688841342898E-2</c:v>
                </c:pt>
                <c:pt idx="377">
                  <c:v>-9.5649443566799205E-2</c:v>
                </c:pt>
                <c:pt idx="378">
                  <c:v>-0.10877650231123</c:v>
                </c:pt>
                <c:pt idx="379">
                  <c:v>-0.12190960347652401</c:v>
                </c:pt>
                <c:pt idx="380">
                  <c:v>-0.13465639948844901</c:v>
                </c:pt>
                <c:pt idx="381">
                  <c:v>-0.14725589752197299</c:v>
                </c:pt>
                <c:pt idx="382">
                  <c:v>-0.15957319736480699</c:v>
                </c:pt>
                <c:pt idx="383">
                  <c:v>-0.17172490060329401</c:v>
                </c:pt>
                <c:pt idx="384">
                  <c:v>-0.18617080152034801</c:v>
                </c:pt>
                <c:pt idx="385">
                  <c:v>-0.19905249774455999</c:v>
                </c:pt>
                <c:pt idx="386">
                  <c:v>-0.214571803808212</c:v>
                </c:pt>
                <c:pt idx="387">
                  <c:v>-0.23009109497070299</c:v>
                </c:pt>
                <c:pt idx="388">
                  <c:v>-0.24358619749546101</c:v>
                </c:pt>
                <c:pt idx="389">
                  <c:v>-0.256283789873123</c:v>
                </c:pt>
                <c:pt idx="390">
                  <c:v>-0.26996299624443099</c:v>
                </c:pt>
                <c:pt idx="391">
                  <c:v>-0.28535959124565102</c:v>
                </c:pt>
                <c:pt idx="392">
                  <c:v>-0.29775059223174999</c:v>
                </c:pt>
                <c:pt idx="393">
                  <c:v>-0.31596890091896102</c:v>
                </c:pt>
                <c:pt idx="394">
                  <c:v>-0.329954713582993</c:v>
                </c:pt>
                <c:pt idx="395">
                  <c:v>-0.34498330950737</c:v>
                </c:pt>
                <c:pt idx="396">
                  <c:v>-0.36185219883918801</c:v>
                </c:pt>
                <c:pt idx="397">
                  <c:v>-0.37571528553962702</c:v>
                </c:pt>
                <c:pt idx="398">
                  <c:v>-0.39368829131126398</c:v>
                </c:pt>
                <c:pt idx="399">
                  <c:v>-0.40982100367546098</c:v>
                </c:pt>
                <c:pt idx="400">
                  <c:v>-0.42300939559936501</c:v>
                </c:pt>
                <c:pt idx="401">
                  <c:v>-0.41264268755912797</c:v>
                </c:pt>
                <c:pt idx="402">
                  <c:v>-0.40374830365181003</c:v>
                </c:pt>
                <c:pt idx="403">
                  <c:v>-0.39571261405944802</c:v>
                </c:pt>
                <c:pt idx="404">
                  <c:v>-0.37810760736465499</c:v>
                </c:pt>
                <c:pt idx="405">
                  <c:v>-0.37546989321708701</c:v>
                </c:pt>
                <c:pt idx="406">
                  <c:v>-0.36338570713996898</c:v>
                </c:pt>
                <c:pt idx="407">
                  <c:v>-0.35320308804512002</c:v>
                </c:pt>
                <c:pt idx="408">
                  <c:v>-0.34007599949836698</c:v>
                </c:pt>
                <c:pt idx="409">
                  <c:v>-0.328543901443481</c:v>
                </c:pt>
                <c:pt idx="410">
                  <c:v>-0.319097310304642</c:v>
                </c:pt>
                <c:pt idx="411">
                  <c:v>-0.309344112873077</c:v>
                </c:pt>
                <c:pt idx="412">
                  <c:v>-0.29891601204872098</c:v>
                </c:pt>
                <c:pt idx="413">
                  <c:v>-0.28965350985527</c:v>
                </c:pt>
                <c:pt idx="414">
                  <c:v>-0.2776919901371</c:v>
                </c:pt>
                <c:pt idx="415">
                  <c:v>-0.267693310976028</c:v>
                </c:pt>
                <c:pt idx="416">
                  <c:v>-0.25640648603439298</c:v>
                </c:pt>
                <c:pt idx="417">
                  <c:v>-0.24561050534248399</c:v>
                </c:pt>
                <c:pt idx="418">
                  <c:v>-0.233219504356384</c:v>
                </c:pt>
                <c:pt idx="419">
                  <c:v>-0.220583200454712</c:v>
                </c:pt>
                <c:pt idx="420">
                  <c:v>-0.210830003023148</c:v>
                </c:pt>
                <c:pt idx="421">
                  <c:v>-0.199297800660133</c:v>
                </c:pt>
                <c:pt idx="422">
                  <c:v>-0.18905380368232699</c:v>
                </c:pt>
                <c:pt idx="423">
                  <c:v>-0.17617219686508201</c:v>
                </c:pt>
                <c:pt idx="424">
                  <c:v>-0.16476270556449901</c:v>
                </c:pt>
                <c:pt idx="425">
                  <c:v>-0.155929505825043</c:v>
                </c:pt>
                <c:pt idx="426">
                  <c:v>-0.14507210254669201</c:v>
                </c:pt>
                <c:pt idx="427">
                  <c:v>-0.13521459698677099</c:v>
                </c:pt>
                <c:pt idx="428">
                  <c:v>-0.123903200030327</c:v>
                </c:pt>
                <c:pt idx="429">
                  <c:v>-0.11461620032787299</c:v>
                </c:pt>
                <c:pt idx="430">
                  <c:v>-0.104623697698116</c:v>
                </c:pt>
                <c:pt idx="431">
                  <c:v>-9.4913348555564894E-2</c:v>
                </c:pt>
                <c:pt idx="432">
                  <c:v>-8.4650963544845595E-2</c:v>
                </c:pt>
                <c:pt idx="433">
                  <c:v>-7.4633933603763594E-2</c:v>
                </c:pt>
                <c:pt idx="434">
                  <c:v>-6.5721042454242706E-2</c:v>
                </c:pt>
                <c:pt idx="435">
                  <c:v>-5.6415569037199E-2</c:v>
                </c:pt>
                <c:pt idx="436">
                  <c:v>-4.7606959939002998E-2</c:v>
                </c:pt>
                <c:pt idx="437">
                  <c:v>-3.8957841694354997E-2</c:v>
                </c:pt>
                <c:pt idx="438">
                  <c:v>-3.08853294700384E-2</c:v>
                </c:pt>
                <c:pt idx="439">
                  <c:v>-2.3542780429124801E-2</c:v>
                </c:pt>
                <c:pt idx="440">
                  <c:v>-1.6954729333519901E-2</c:v>
                </c:pt>
                <c:pt idx="441">
                  <c:v>-1.13757401704788E-2</c:v>
                </c:pt>
                <c:pt idx="442">
                  <c:v>-6.9401510991156101E-3</c:v>
                </c:pt>
                <c:pt idx="443">
                  <c:v>-3.8448700215667499E-3</c:v>
                </c:pt>
                <c:pt idx="444">
                  <c:v>-1.94022397045046E-3</c:v>
                </c:pt>
                <c:pt idx="445">
                  <c:v>-8.9227012358605905E-4</c:v>
                </c:pt>
                <c:pt idx="446">
                  <c:v>-3.4087340463884202E-4</c:v>
                </c:pt>
                <c:pt idx="447" formatCode="0.00E+00">
                  <c:v>1.6279980627587099E-5</c:v>
                </c:pt>
                <c:pt idx="448">
                  <c:v>2.8167909476906099E-4</c:v>
                </c:pt>
                <c:pt idx="449">
                  <c:v>5.5526121286675301E-4</c:v>
                </c:pt>
                <c:pt idx="450">
                  <c:v>8.26144183520228E-4</c:v>
                </c:pt>
                <c:pt idx="451">
                  <c:v>1.1278820456937001E-3</c:v>
                </c:pt>
                <c:pt idx="452">
                  <c:v>1.4716379810124601E-3</c:v>
                </c:pt>
                <c:pt idx="453">
                  <c:v>1.85557396616787E-3</c:v>
                </c:pt>
                <c:pt idx="454">
                  <c:v>2.30827205814421E-3</c:v>
                </c:pt>
                <c:pt idx="455">
                  <c:v>2.8358069248497499E-3</c:v>
                </c:pt>
                <c:pt idx="456">
                  <c:v>3.53816500864923E-3</c:v>
                </c:pt>
                <c:pt idx="457">
                  <c:v>4.4858870096504697E-3</c:v>
                </c:pt>
                <c:pt idx="458">
                  <c:v>5.77712105587125E-3</c:v>
                </c:pt>
                <c:pt idx="459">
                  <c:v>7.4860891327261899E-3</c:v>
                </c:pt>
                <c:pt idx="460">
                  <c:v>9.5612639561295492E-3</c:v>
                </c:pt>
                <c:pt idx="461">
                  <c:v>1.1787950061261701E-2</c:v>
                </c:pt>
                <c:pt idx="462">
                  <c:v>1.3863129541277899E-2</c:v>
                </c:pt>
                <c:pt idx="463">
                  <c:v>1.5803350135683999E-2</c:v>
                </c:pt>
                <c:pt idx="464">
                  <c:v>1.7577949911356E-2</c:v>
                </c:pt>
                <c:pt idx="465">
                  <c:v>1.87397506088018E-2</c:v>
                </c:pt>
                <c:pt idx="466">
                  <c:v>1.9414510577917099E-2</c:v>
                </c:pt>
                <c:pt idx="467">
                  <c:v>1.97825599461794E-2</c:v>
                </c:pt>
                <c:pt idx="468">
                  <c:v>2.00340505689383E-2</c:v>
                </c:pt>
                <c:pt idx="469">
                  <c:v>2.02671494334936E-2</c:v>
                </c:pt>
                <c:pt idx="470">
                  <c:v>2.05799899995327E-2</c:v>
                </c:pt>
                <c:pt idx="471">
                  <c:v>2.1046189591288601E-2</c:v>
                </c:pt>
                <c:pt idx="472">
                  <c:v>2.1622790023684502E-2</c:v>
                </c:pt>
                <c:pt idx="473">
                  <c:v>2.24631708115339E-2</c:v>
                </c:pt>
                <c:pt idx="474">
                  <c:v>2.3285139352083199E-2</c:v>
                </c:pt>
                <c:pt idx="475">
                  <c:v>2.4254329502582599E-2</c:v>
                </c:pt>
                <c:pt idx="476">
                  <c:v>2.5413680821657202E-2</c:v>
                </c:pt>
                <c:pt idx="477">
                  <c:v>2.6609839871525799E-2</c:v>
                </c:pt>
                <c:pt idx="478">
                  <c:v>2.7695579454302802E-2</c:v>
                </c:pt>
                <c:pt idx="479">
                  <c:v>2.82844491302967E-2</c:v>
                </c:pt>
                <c:pt idx="480">
                  <c:v>2.8413269668817499E-2</c:v>
                </c:pt>
                <c:pt idx="481">
                  <c:v>2.7572900056839E-2</c:v>
                </c:pt>
                <c:pt idx="482">
                  <c:v>2.6376739144325301E-2</c:v>
                </c:pt>
                <c:pt idx="483">
                  <c:v>2.5272600352764098E-2</c:v>
                </c:pt>
                <c:pt idx="484">
                  <c:v>2.4677589535713199E-2</c:v>
                </c:pt>
                <c:pt idx="485">
                  <c:v>2.48800106346607E-2</c:v>
                </c:pt>
                <c:pt idx="486">
                  <c:v>2.58492100983858E-2</c:v>
                </c:pt>
                <c:pt idx="487">
                  <c:v>2.78673302382231E-2</c:v>
                </c:pt>
                <c:pt idx="488">
                  <c:v>3.1400591135024997E-2</c:v>
                </c:pt>
                <c:pt idx="489">
                  <c:v>3.6608468741178499E-2</c:v>
                </c:pt>
                <c:pt idx="490">
                  <c:v>4.3656580150127397E-2</c:v>
                </c:pt>
                <c:pt idx="491">
                  <c:v>5.21216690540314E-2</c:v>
                </c:pt>
                <c:pt idx="492">
                  <c:v>6.1175640672445297E-2</c:v>
                </c:pt>
                <c:pt idx="493">
                  <c:v>7.0812359452247606E-2</c:v>
                </c:pt>
                <c:pt idx="494">
                  <c:v>8.0406129360199002E-2</c:v>
                </c:pt>
                <c:pt idx="495">
                  <c:v>8.9907892048358903E-2</c:v>
                </c:pt>
                <c:pt idx="496">
                  <c:v>9.9385119974613204E-2</c:v>
                </c:pt>
                <c:pt idx="497">
                  <c:v>0.10911999642849</c:v>
                </c:pt>
                <c:pt idx="498">
                  <c:v>0.11859109997749299</c:v>
                </c:pt>
                <c:pt idx="499">
                  <c:v>0.12876150012016299</c:v>
                </c:pt>
                <c:pt idx="500">
                  <c:v>0.134171798825264</c:v>
                </c:pt>
                <c:pt idx="501">
                  <c:v>0.123492203652859</c:v>
                </c:pt>
                <c:pt idx="502">
                  <c:v>0.113646999001503</c:v>
                </c:pt>
                <c:pt idx="503">
                  <c:v>0.10245220363140101</c:v>
                </c:pt>
                <c:pt idx="504">
                  <c:v>9.1159246861934703E-2</c:v>
                </c:pt>
                <c:pt idx="505">
                  <c:v>8.0645360052585602E-2</c:v>
                </c:pt>
                <c:pt idx="506">
                  <c:v>7.1020923554897294E-2</c:v>
                </c:pt>
                <c:pt idx="507">
                  <c:v>6.2120299786329297E-2</c:v>
                </c:pt>
                <c:pt idx="508">
                  <c:v>5.5243939161300701E-2</c:v>
                </c:pt>
                <c:pt idx="509">
                  <c:v>4.6527348458766903E-2</c:v>
                </c:pt>
                <c:pt idx="510">
                  <c:v>3.8454841822385802E-2</c:v>
                </c:pt>
                <c:pt idx="511">
                  <c:v>3.1443528831005103E-2</c:v>
                </c:pt>
                <c:pt idx="512">
                  <c:v>2.5591570883989299E-2</c:v>
                </c:pt>
                <c:pt idx="513">
                  <c:v>2.0537050440907499E-2</c:v>
                </c:pt>
                <c:pt idx="514">
                  <c:v>1.6494659706950202E-2</c:v>
                </c:pt>
                <c:pt idx="515">
                  <c:v>1.30877699702978E-2</c:v>
                </c:pt>
                <c:pt idx="516">
                  <c:v>1.0778889991343001E-2</c:v>
                </c:pt>
                <c:pt idx="517">
                  <c:v>9.2011904343962704E-3</c:v>
                </c:pt>
                <c:pt idx="518">
                  <c:v>8.2829119637608493E-3</c:v>
                </c:pt>
                <c:pt idx="519">
                  <c:v>7.5259599834680601E-3</c:v>
                </c:pt>
                <c:pt idx="520">
                  <c:v>6.9849300198257004E-3</c:v>
                </c:pt>
                <c:pt idx="521">
                  <c:v>6.6598220728337799E-3</c:v>
                </c:pt>
                <c:pt idx="522">
                  <c:v>6.21877796947956E-3</c:v>
                </c:pt>
                <c:pt idx="523">
                  <c:v>6.0249390080571201E-3</c:v>
                </c:pt>
                <c:pt idx="524">
                  <c:v>5.7354089803993702E-3</c:v>
                </c:pt>
                <c:pt idx="525">
                  <c:v>5.4575330577790702E-3</c:v>
                </c:pt>
                <c:pt idx="526">
                  <c:v>5.1919249817728996E-3</c:v>
                </c:pt>
                <c:pt idx="527">
                  <c:v>4.9232509918510897E-3</c:v>
                </c:pt>
                <c:pt idx="528">
                  <c:v>4.6650040894746798E-3</c:v>
                </c:pt>
                <c:pt idx="529">
                  <c:v>4.3957149609923397E-3</c:v>
                </c:pt>
                <c:pt idx="530">
                  <c:v>4.1368547827005404E-3</c:v>
                </c:pt>
                <c:pt idx="531">
                  <c:v>3.8681810256093701E-3</c:v>
                </c:pt>
                <c:pt idx="532">
                  <c:v>3.61729506403208E-3</c:v>
                </c:pt>
                <c:pt idx="533">
                  <c:v>3.36150196380913E-3</c:v>
                </c:pt>
                <c:pt idx="534">
                  <c:v>3.1701170373708001E-3</c:v>
                </c:pt>
                <c:pt idx="535">
                  <c:v>2.85298307426274E-3</c:v>
                </c:pt>
                <c:pt idx="536">
                  <c:v>2.4518109858035998E-3</c:v>
                </c:pt>
                <c:pt idx="537">
                  <c:v>1.94022501818836E-3</c:v>
                </c:pt>
                <c:pt idx="538">
                  <c:v>1.1944370344281201E-3</c:v>
                </c:pt>
                <c:pt idx="539">
                  <c:v>1.5065420302562399E-4</c:v>
                </c:pt>
                <c:pt idx="540">
                  <c:v>-1.0236019734293201E-3</c:v>
                </c:pt>
                <c:pt idx="541">
                  <c:v>-2.1518520079553101E-3</c:v>
                </c:pt>
                <c:pt idx="542">
                  <c:v>-3.0965069308877E-3</c:v>
                </c:pt>
                <c:pt idx="543">
                  <c:v>-3.90130397863686E-3</c:v>
                </c:pt>
                <c:pt idx="544">
                  <c:v>-4.6061160974204497E-3</c:v>
                </c:pt>
                <c:pt idx="545">
                  <c:v>-5.2851629443466698E-3</c:v>
                </c:pt>
                <c:pt idx="546">
                  <c:v>-5.97954588010907E-3</c:v>
                </c:pt>
                <c:pt idx="547">
                  <c:v>-6.7591941915452498E-3</c:v>
                </c:pt>
                <c:pt idx="548">
                  <c:v>-7.7382009476423298E-3</c:v>
                </c:pt>
                <c:pt idx="549">
                  <c:v>-8.9705465361475892E-3</c:v>
                </c:pt>
                <c:pt idx="550">
                  <c:v>-1.05077596381307E-2</c:v>
                </c:pt>
                <c:pt idx="551">
                  <c:v>-1.23062897473574E-2</c:v>
                </c:pt>
                <c:pt idx="552">
                  <c:v>-1.44066102802753E-2</c:v>
                </c:pt>
                <c:pt idx="553">
                  <c:v>-1.6749229282140701E-2</c:v>
                </c:pt>
                <c:pt idx="554">
                  <c:v>-1.91752798855305E-2</c:v>
                </c:pt>
                <c:pt idx="555">
                  <c:v>-2.1751619875431099E-2</c:v>
                </c:pt>
                <c:pt idx="556">
                  <c:v>-2.4352490901947001E-2</c:v>
                </c:pt>
                <c:pt idx="557">
                  <c:v>-2.6781599968671799E-2</c:v>
                </c:pt>
                <c:pt idx="558">
                  <c:v>-2.8867200016975399E-2</c:v>
                </c:pt>
                <c:pt idx="559">
                  <c:v>-3.0590889975428599E-2</c:v>
                </c:pt>
                <c:pt idx="560">
                  <c:v>-3.1455811113119098E-2</c:v>
                </c:pt>
                <c:pt idx="561">
                  <c:v>-3.1369928270578398E-2</c:v>
                </c:pt>
                <c:pt idx="562">
                  <c:v>-3.0431410297751399E-2</c:v>
                </c:pt>
                <c:pt idx="563">
                  <c:v>-2.8928549960255599E-2</c:v>
                </c:pt>
                <c:pt idx="564">
                  <c:v>-2.7493160218000402E-2</c:v>
                </c:pt>
                <c:pt idx="565">
                  <c:v>-2.6192719116807001E-2</c:v>
                </c:pt>
                <c:pt idx="566">
                  <c:v>-2.5297140702605199E-2</c:v>
                </c:pt>
                <c:pt idx="567">
                  <c:v>-2.4830950424075099E-2</c:v>
                </c:pt>
                <c:pt idx="568">
                  <c:v>-2.51744594424963E-2</c:v>
                </c:pt>
                <c:pt idx="569">
                  <c:v>-2.67509296536446E-2</c:v>
                </c:pt>
                <c:pt idx="570">
                  <c:v>-3.0087899416685101E-2</c:v>
                </c:pt>
                <c:pt idx="571">
                  <c:v>-3.5700619220733601E-2</c:v>
                </c:pt>
                <c:pt idx="572">
                  <c:v>-4.3472558259964003E-2</c:v>
                </c:pt>
                <c:pt idx="573">
                  <c:v>-5.3084738552570301E-2</c:v>
                </c:pt>
                <c:pt idx="574">
                  <c:v>-6.4156837761402102E-2</c:v>
                </c:pt>
                <c:pt idx="575">
                  <c:v>-7.5658321380615207E-2</c:v>
                </c:pt>
                <c:pt idx="576">
                  <c:v>-8.8171936571598095E-2</c:v>
                </c:pt>
                <c:pt idx="577">
                  <c:v>-9.9980138242244707E-2</c:v>
                </c:pt>
                <c:pt idx="578">
                  <c:v>-0.113119401037693</c:v>
                </c:pt>
                <c:pt idx="579">
                  <c:v>-0.12539379298687001</c:v>
                </c:pt>
                <c:pt idx="580">
                  <c:v>-0.13737380504608199</c:v>
                </c:pt>
                <c:pt idx="581">
                  <c:v>-0.15121850371360801</c:v>
                </c:pt>
                <c:pt idx="582">
                  <c:v>-0.16244399547576899</c:v>
                </c:pt>
                <c:pt idx="583">
                  <c:v>-0.175877705216408</c:v>
                </c:pt>
                <c:pt idx="584">
                  <c:v>-0.18911519646644601</c:v>
                </c:pt>
                <c:pt idx="585">
                  <c:v>-0.204021096229553</c:v>
                </c:pt>
                <c:pt idx="586">
                  <c:v>-0.21678009629249601</c:v>
                </c:pt>
                <c:pt idx="587">
                  <c:v>-0.22757610678672799</c:v>
                </c:pt>
                <c:pt idx="588">
                  <c:v>-0.240703195333481</c:v>
                </c:pt>
                <c:pt idx="589">
                  <c:v>-0.25665190815925598</c:v>
                </c:pt>
                <c:pt idx="590">
                  <c:v>-0.26867479085922202</c:v>
                </c:pt>
                <c:pt idx="591">
                  <c:v>-0.28339669108390803</c:v>
                </c:pt>
                <c:pt idx="592">
                  <c:v>-0.29842528700828602</c:v>
                </c:pt>
                <c:pt idx="593">
                  <c:v>-0.31179770827293402</c:v>
                </c:pt>
                <c:pt idx="594">
                  <c:v>-0.32375928759574901</c:v>
                </c:pt>
                <c:pt idx="595">
                  <c:v>-0.34492200613021901</c:v>
                </c:pt>
                <c:pt idx="596">
                  <c:v>-0.35903048515319802</c:v>
                </c:pt>
                <c:pt idx="597">
                  <c:v>-0.37510189414024397</c:v>
                </c:pt>
                <c:pt idx="598">
                  <c:v>-0.38902631402015703</c:v>
                </c:pt>
                <c:pt idx="599">
                  <c:v>-0.40595650672912598</c:v>
                </c:pt>
                <c:pt idx="600">
                  <c:v>-0.41344019770622298</c:v>
                </c:pt>
                <c:pt idx="601">
                  <c:v>-0.40564981102943398</c:v>
                </c:pt>
                <c:pt idx="602">
                  <c:v>-0.394731104373932</c:v>
                </c:pt>
                <c:pt idx="603">
                  <c:v>-0.38479378819465598</c:v>
                </c:pt>
                <c:pt idx="604">
                  <c:v>-0.37436580657959001</c:v>
                </c:pt>
                <c:pt idx="605">
                  <c:v>-0.36179080605506903</c:v>
                </c:pt>
                <c:pt idx="606">
                  <c:v>-0.36252689361572299</c:v>
                </c:pt>
                <c:pt idx="607">
                  <c:v>-0.35228291153907798</c:v>
                </c:pt>
                <c:pt idx="608">
                  <c:v>-0.34167090058326699</c:v>
                </c:pt>
                <c:pt idx="609">
                  <c:v>-0.32805308699607799</c:v>
                </c:pt>
                <c:pt idx="610">
                  <c:v>-0.31946539878845198</c:v>
                </c:pt>
                <c:pt idx="611">
                  <c:v>-0.30449810624122597</c:v>
                </c:pt>
                <c:pt idx="612">
                  <c:v>-0.29664638638496399</c:v>
                </c:pt>
                <c:pt idx="613">
                  <c:v>-0.28499159216880798</c:v>
                </c:pt>
                <c:pt idx="614">
                  <c:v>-0.27247801423072798</c:v>
                </c:pt>
                <c:pt idx="615">
                  <c:v>-0.26094579696655301</c:v>
                </c:pt>
                <c:pt idx="616">
                  <c:v>-0.249045595526695</c:v>
                </c:pt>
                <c:pt idx="617">
                  <c:v>-0.24186870455741899</c:v>
                </c:pt>
                <c:pt idx="618">
                  <c:v>-0.231256604194641</c:v>
                </c:pt>
                <c:pt idx="619">
                  <c:v>-0.21911099553108199</c:v>
                </c:pt>
                <c:pt idx="620">
                  <c:v>-0.20892840623855599</c:v>
                </c:pt>
                <c:pt idx="621">
                  <c:v>-0.19794830679893499</c:v>
                </c:pt>
                <c:pt idx="622">
                  <c:v>-0.18715220689773601</c:v>
                </c:pt>
                <c:pt idx="623">
                  <c:v>-0.17604950070381201</c:v>
                </c:pt>
                <c:pt idx="624">
                  <c:v>-0.16617350280284901</c:v>
                </c:pt>
                <c:pt idx="625">
                  <c:v>-0.15359860658645599</c:v>
                </c:pt>
                <c:pt idx="626">
                  <c:v>-0.14445869624614699</c:v>
                </c:pt>
                <c:pt idx="627">
                  <c:v>-0.13246029615402199</c:v>
                </c:pt>
                <c:pt idx="628">
                  <c:v>-0.12304449826479</c:v>
                </c:pt>
                <c:pt idx="629">
                  <c:v>-0.112242296338081</c:v>
                </c:pt>
                <c:pt idx="630">
                  <c:v>-0.1022067964077</c:v>
                </c:pt>
                <c:pt idx="631">
                  <c:v>-9.2705063521862002E-2</c:v>
                </c:pt>
                <c:pt idx="632">
                  <c:v>-8.3246238529682201E-2</c:v>
                </c:pt>
                <c:pt idx="633">
                  <c:v>-7.3615662753582001E-2</c:v>
                </c:pt>
                <c:pt idx="634">
                  <c:v>-6.4046420156955705E-2</c:v>
                </c:pt>
                <c:pt idx="635">
                  <c:v>-5.4814558476209599E-2</c:v>
                </c:pt>
                <c:pt idx="636">
                  <c:v>-4.6423070132732398E-2</c:v>
                </c:pt>
                <c:pt idx="637">
                  <c:v>-3.7921179085969897E-2</c:v>
                </c:pt>
                <c:pt idx="638">
                  <c:v>-3.0210580676794101E-2</c:v>
                </c:pt>
                <c:pt idx="639">
                  <c:v>-2.2831220179796202E-2</c:v>
                </c:pt>
                <c:pt idx="640">
                  <c:v>-1.6457870602607699E-2</c:v>
                </c:pt>
                <c:pt idx="641">
                  <c:v>-1.10469497740269E-2</c:v>
                </c:pt>
                <c:pt idx="642">
                  <c:v>-6.7886379547417199E-3</c:v>
                </c:pt>
                <c:pt idx="643">
                  <c:v>-3.7669669836759602E-3</c:v>
                </c:pt>
                <c:pt idx="644">
                  <c:v>-1.9034190336242301E-3</c:v>
                </c:pt>
                <c:pt idx="645">
                  <c:v>-9.0257538249716195E-4</c:v>
                </c:pt>
                <c:pt idx="646">
                  <c:v>-3.56883509084582E-4</c:v>
                </c:pt>
                <c:pt idx="647" formatCode="0.00E+00">
                  <c:v>-5.8948940022673898E-6</c:v>
                </c:pt>
                <c:pt idx="648">
                  <c:v>2.8904009377583899E-4</c:v>
                </c:pt>
                <c:pt idx="649">
                  <c:v>5.7630118681117903E-4</c:v>
                </c:pt>
                <c:pt idx="650">
                  <c:v>8.6503458442166404E-4</c:v>
                </c:pt>
                <c:pt idx="651">
                  <c:v>1.1878740042448E-3</c:v>
                </c:pt>
                <c:pt idx="652">
                  <c:v>1.5319370431825499E-3</c:v>
                </c:pt>
                <c:pt idx="653">
                  <c:v>1.9451320404186799E-3</c:v>
                </c:pt>
                <c:pt idx="654">
                  <c:v>2.4088718928396702E-3</c:v>
                </c:pt>
                <c:pt idx="655">
                  <c:v>3.0118559952825299E-3</c:v>
                </c:pt>
                <c:pt idx="656">
                  <c:v>3.8191080093383802E-3</c:v>
                </c:pt>
                <c:pt idx="657">
                  <c:v>4.8913531936705104E-3</c:v>
                </c:pt>
                <c:pt idx="658">
                  <c:v>6.3758119940757804E-3</c:v>
                </c:pt>
                <c:pt idx="659">
                  <c:v>8.2908859476447105E-3</c:v>
                </c:pt>
                <c:pt idx="660">
                  <c:v>1.06439404189587E-2</c:v>
                </c:pt>
                <c:pt idx="661">
                  <c:v>1.3138690032064901E-2</c:v>
                </c:pt>
                <c:pt idx="662">
                  <c:v>1.55199496075511E-2</c:v>
                </c:pt>
                <c:pt idx="663">
                  <c:v>1.77773106843233E-2</c:v>
                </c:pt>
                <c:pt idx="664">
                  <c:v>1.9623069092631298E-2</c:v>
                </c:pt>
                <c:pt idx="665">
                  <c:v>2.0990980789065399E-2</c:v>
                </c:pt>
                <c:pt idx="666">
                  <c:v>2.17270702123642E-2</c:v>
                </c:pt>
                <c:pt idx="667">
                  <c:v>2.2095119580626502E-2</c:v>
                </c:pt>
                <c:pt idx="668">
                  <c:v>2.2279150784015701E-2</c:v>
                </c:pt>
                <c:pt idx="669">
                  <c:v>2.2506110370159101E-2</c:v>
                </c:pt>
                <c:pt idx="670">
                  <c:v>2.2788280621171001E-2</c:v>
                </c:pt>
                <c:pt idx="671">
                  <c:v>2.3150190711021399E-2</c:v>
                </c:pt>
                <c:pt idx="672">
                  <c:v>2.3634789511561401E-2</c:v>
                </c:pt>
                <c:pt idx="673">
                  <c:v>2.4254329502582599E-2</c:v>
                </c:pt>
                <c:pt idx="674">
                  <c:v>2.5076309219002699E-2</c:v>
                </c:pt>
                <c:pt idx="675">
                  <c:v>2.6020960882306099E-2</c:v>
                </c:pt>
                <c:pt idx="676">
                  <c:v>2.71987207233906E-2</c:v>
                </c:pt>
                <c:pt idx="677">
                  <c:v>2.8382599353790301E-2</c:v>
                </c:pt>
                <c:pt idx="678">
                  <c:v>2.9327260330319401E-2</c:v>
                </c:pt>
                <c:pt idx="679">
                  <c:v>2.9768910259008401E-2</c:v>
                </c:pt>
                <c:pt idx="680">
                  <c:v>2.9535820707678798E-2</c:v>
                </c:pt>
                <c:pt idx="681">
                  <c:v>2.8609560802578898E-2</c:v>
                </c:pt>
                <c:pt idx="682">
                  <c:v>2.71189697086811E-2</c:v>
                </c:pt>
                <c:pt idx="683">
                  <c:v>2.5793999433517501E-2</c:v>
                </c:pt>
                <c:pt idx="684">
                  <c:v>2.5192849338054699E-2</c:v>
                </c:pt>
                <c:pt idx="685">
                  <c:v>2.5333939120173499E-2</c:v>
                </c:pt>
                <c:pt idx="686">
                  <c:v>2.63460706919432E-2</c:v>
                </c:pt>
                <c:pt idx="687">
                  <c:v>2.84378100186586E-2</c:v>
                </c:pt>
                <c:pt idx="688">
                  <c:v>3.2050810754299199E-2</c:v>
                </c:pt>
                <c:pt idx="689">
                  <c:v>3.7399768829345703E-2</c:v>
                </c:pt>
                <c:pt idx="690">
                  <c:v>4.4423341751098598E-2</c:v>
                </c:pt>
                <c:pt idx="691">
                  <c:v>5.2686009556055097E-2</c:v>
                </c:pt>
                <c:pt idx="692">
                  <c:v>6.1678640544414499E-2</c:v>
                </c:pt>
                <c:pt idx="693">
                  <c:v>7.1076117455959306E-2</c:v>
                </c:pt>
                <c:pt idx="694">
                  <c:v>8.05840194225311E-2</c:v>
                </c:pt>
                <c:pt idx="695">
                  <c:v>8.89632403850555E-2</c:v>
                </c:pt>
                <c:pt idx="696">
                  <c:v>9.6465267241001101E-2</c:v>
                </c:pt>
                <c:pt idx="697">
                  <c:v>0.102758899331093</c:v>
                </c:pt>
                <c:pt idx="698">
                  <c:v>0.10977020114660301</c:v>
                </c:pt>
                <c:pt idx="699">
                  <c:v>0.11892230063676799</c:v>
                </c:pt>
                <c:pt idx="700">
                  <c:v>0.122498497366905</c:v>
                </c:pt>
                <c:pt idx="701">
                  <c:v>0.112800501286983</c:v>
                </c:pt>
                <c:pt idx="702">
                  <c:v>0.10317599773407</c:v>
                </c:pt>
                <c:pt idx="703">
                  <c:v>9.36619788408279E-2</c:v>
                </c:pt>
                <c:pt idx="704">
                  <c:v>8.3920992910861997E-2</c:v>
                </c:pt>
                <c:pt idx="705">
                  <c:v>7.6443493366241497E-2</c:v>
                </c:pt>
                <c:pt idx="706">
                  <c:v>6.6861979663371998E-2</c:v>
                </c:pt>
                <c:pt idx="707">
                  <c:v>5.8464359492063502E-2</c:v>
                </c:pt>
                <c:pt idx="708">
                  <c:v>5.07905706763268E-2</c:v>
                </c:pt>
                <c:pt idx="709">
                  <c:v>4.3662708252668402E-2</c:v>
                </c:pt>
                <c:pt idx="710">
                  <c:v>3.7718739360570901E-2</c:v>
                </c:pt>
                <c:pt idx="711">
                  <c:v>3.1621418893337298E-2</c:v>
                </c:pt>
                <c:pt idx="712">
                  <c:v>2.44322195649147E-2</c:v>
                </c:pt>
                <c:pt idx="713">
                  <c:v>1.985003054142E-2</c:v>
                </c:pt>
                <c:pt idx="714">
                  <c:v>1.5623619779944401E-2</c:v>
                </c:pt>
                <c:pt idx="715">
                  <c:v>1.38563802465796E-2</c:v>
                </c:pt>
                <c:pt idx="716">
                  <c:v>1.11113600432873E-2</c:v>
                </c:pt>
                <c:pt idx="717">
                  <c:v>8.9092059060931206E-3</c:v>
                </c:pt>
                <c:pt idx="718">
                  <c:v>7.8700846061110497E-3</c:v>
                </c:pt>
                <c:pt idx="719">
                  <c:v>7.1910368278622601E-3</c:v>
                </c:pt>
                <c:pt idx="720">
                  <c:v>7.5204400345683098E-3</c:v>
                </c:pt>
                <c:pt idx="721">
                  <c:v>6.3340989872813199E-3</c:v>
                </c:pt>
                <c:pt idx="722">
                  <c:v>6.0525429435074303E-3</c:v>
                </c:pt>
                <c:pt idx="723">
                  <c:v>5.7942969724535899E-3</c:v>
                </c:pt>
                <c:pt idx="724">
                  <c:v>5.60659216716886E-3</c:v>
                </c:pt>
                <c:pt idx="725">
                  <c:v>5.4121399298310297E-3</c:v>
                </c:pt>
                <c:pt idx="726">
                  <c:v>5.14898588880897E-3</c:v>
                </c:pt>
                <c:pt idx="727">
                  <c:v>4.8938072286546204E-3</c:v>
                </c:pt>
                <c:pt idx="728">
                  <c:v>4.6122497878968698E-3</c:v>
                </c:pt>
                <c:pt idx="729">
                  <c:v>4.3497090227901901E-3</c:v>
                </c:pt>
                <c:pt idx="730">
                  <c:v>4.0804208256304299E-3</c:v>
                </c:pt>
                <c:pt idx="731">
                  <c:v>3.8141999393701601E-3</c:v>
                </c:pt>
                <c:pt idx="732">
                  <c:v>3.55288595892489E-3</c:v>
                </c:pt>
                <c:pt idx="733">
                  <c:v>3.2725569326430598E-3</c:v>
                </c:pt>
                <c:pt idx="734">
                  <c:v>2.9799588955938799E-3</c:v>
                </c:pt>
                <c:pt idx="735">
                  <c:v>2.6419688947498798E-3</c:v>
                </c:pt>
                <c:pt idx="736">
                  <c:v>2.2708540782332399E-3</c:v>
                </c:pt>
                <c:pt idx="737">
                  <c:v>1.7120350385084701E-3</c:v>
                </c:pt>
                <c:pt idx="738">
                  <c:v>9.1453699860721805E-4</c:v>
                </c:pt>
                <c:pt idx="739">
                  <c:v>-1.81232797331177E-4</c:v>
                </c:pt>
                <c:pt idx="740">
                  <c:v>-1.4332999708130999E-3</c:v>
                </c:pt>
                <c:pt idx="741">
                  <c:v>-2.6462620589882101E-3</c:v>
                </c:pt>
                <c:pt idx="742">
                  <c:v>-3.70317208580673E-3</c:v>
                </c:pt>
                <c:pt idx="743">
                  <c:v>-4.5484551228582902E-3</c:v>
                </c:pt>
                <c:pt idx="744">
                  <c:v>-5.2514257840812198E-3</c:v>
                </c:pt>
                <c:pt idx="745">
                  <c:v>-5.87772019207478E-3</c:v>
                </c:pt>
                <c:pt idx="746">
                  <c:v>-6.50340085849166E-3</c:v>
                </c:pt>
                <c:pt idx="747">
                  <c:v>-7.20943883061409E-3</c:v>
                </c:pt>
                <c:pt idx="748">
                  <c:v>-8.0853924155235308E-3</c:v>
                </c:pt>
                <c:pt idx="749">
                  <c:v>-9.2177521437406505E-3</c:v>
                </c:pt>
                <c:pt idx="750">
                  <c:v>-1.0670930147171E-2</c:v>
                </c:pt>
                <c:pt idx="751">
                  <c:v>-1.24541204422712E-2</c:v>
                </c:pt>
                <c:pt idx="752">
                  <c:v>-1.4577750116586701E-2</c:v>
                </c:pt>
                <c:pt idx="753">
                  <c:v>-1.7134459689259501E-2</c:v>
                </c:pt>
                <c:pt idx="754">
                  <c:v>-1.9567869603633901E-2</c:v>
                </c:pt>
                <c:pt idx="755">
                  <c:v>-2.21687406301498E-2</c:v>
                </c:pt>
                <c:pt idx="756">
                  <c:v>-2.4830950424075099E-2</c:v>
                </c:pt>
                <c:pt idx="757">
                  <c:v>-2.74318195879459E-2</c:v>
                </c:pt>
                <c:pt idx="758">
                  <c:v>-2.9750520363450099E-2</c:v>
                </c:pt>
                <c:pt idx="759">
                  <c:v>-3.1621430069208097E-2</c:v>
                </c:pt>
                <c:pt idx="760">
                  <c:v>-3.2872788608074202E-2</c:v>
                </c:pt>
                <c:pt idx="761">
                  <c:v>-3.3179499208927203E-2</c:v>
                </c:pt>
                <c:pt idx="762">
                  <c:v>-3.2510880380868898E-2</c:v>
                </c:pt>
                <c:pt idx="763">
                  <c:v>-3.1192040070891401E-2</c:v>
                </c:pt>
                <c:pt idx="764">
                  <c:v>-2.9597170650959001E-2</c:v>
                </c:pt>
                <c:pt idx="765">
                  <c:v>-2.8241520747542399E-2</c:v>
                </c:pt>
                <c:pt idx="766">
                  <c:v>-2.7210989966988602E-2</c:v>
                </c:pt>
                <c:pt idx="767">
                  <c:v>-2.6573039591312402E-2</c:v>
                </c:pt>
                <c:pt idx="768">
                  <c:v>-2.6892019435763401E-2</c:v>
                </c:pt>
                <c:pt idx="769">
                  <c:v>-2.85420995205641E-2</c:v>
                </c:pt>
                <c:pt idx="770">
                  <c:v>-3.2038550823926898E-2</c:v>
                </c:pt>
                <c:pt idx="771">
                  <c:v>-3.78536991775036E-2</c:v>
                </c:pt>
                <c:pt idx="772">
                  <c:v>-4.5938480645418202E-2</c:v>
                </c:pt>
                <c:pt idx="773">
                  <c:v>-5.5513851344585398E-2</c:v>
                </c:pt>
                <c:pt idx="774">
                  <c:v>-6.6450998187065097E-2</c:v>
                </c:pt>
                <c:pt idx="775">
                  <c:v>-7.7958621084690094E-2</c:v>
                </c:pt>
                <c:pt idx="776">
                  <c:v>-8.9858829975128202E-2</c:v>
                </c:pt>
                <c:pt idx="777">
                  <c:v>-0.10188169777393299</c:v>
                </c:pt>
                <c:pt idx="778">
                  <c:v>-0.113929100334644</c:v>
                </c:pt>
                <c:pt idx="779">
                  <c:v>-0.12663289904594399</c:v>
                </c:pt>
                <c:pt idx="780">
                  <c:v>-0.13658249378204301</c:v>
                </c:pt>
                <c:pt idx="781">
                  <c:v>-0.150500804185867</c:v>
                </c:pt>
                <c:pt idx="782">
                  <c:v>-0.16435170173645</c:v>
                </c:pt>
                <c:pt idx="783">
                  <c:v>-0.17547279596328699</c:v>
                </c:pt>
                <c:pt idx="784">
                  <c:v>-0.18923780322074901</c:v>
                </c:pt>
                <c:pt idx="785">
                  <c:v>-0.202487602829933</c:v>
                </c:pt>
                <c:pt idx="786">
                  <c:v>-0.21414239704608901</c:v>
                </c:pt>
                <c:pt idx="787">
                  <c:v>-0.23039780557155601</c:v>
                </c:pt>
                <c:pt idx="788">
                  <c:v>-0.24450629949569699</c:v>
                </c:pt>
                <c:pt idx="789">
                  <c:v>-0.25787869095802302</c:v>
                </c:pt>
                <c:pt idx="790">
                  <c:v>-0.272968709468842</c:v>
                </c:pt>
                <c:pt idx="791">
                  <c:v>-0.28775191307067899</c:v>
                </c:pt>
                <c:pt idx="792">
                  <c:v>-0.30247381329536399</c:v>
                </c:pt>
                <c:pt idx="793">
                  <c:v>-0.31664368510246299</c:v>
                </c:pt>
                <c:pt idx="794">
                  <c:v>-0.331058889627457</c:v>
                </c:pt>
                <c:pt idx="795">
                  <c:v>-0.34559670090675398</c:v>
                </c:pt>
                <c:pt idx="796">
                  <c:v>-0.35768100619316101</c:v>
                </c:pt>
                <c:pt idx="797">
                  <c:v>-0.37473380565643299</c:v>
                </c:pt>
                <c:pt idx="798">
                  <c:v>-0.390805214643478</c:v>
                </c:pt>
                <c:pt idx="799">
                  <c:v>-0.40718340873718301</c:v>
                </c:pt>
                <c:pt idx="800">
                  <c:v>-0.41356289386749301</c:v>
                </c:pt>
                <c:pt idx="801">
                  <c:v>-0.404975086450577</c:v>
                </c:pt>
                <c:pt idx="802">
                  <c:v>-0.395835310220718</c:v>
                </c:pt>
                <c:pt idx="803">
                  <c:v>-0.38319888710975603</c:v>
                </c:pt>
                <c:pt idx="804">
                  <c:v>-0.37675809860229498</c:v>
                </c:pt>
                <c:pt idx="805">
                  <c:v>-0.36522591114044201</c:v>
                </c:pt>
                <c:pt idx="806">
                  <c:v>-0.35504329204559298</c:v>
                </c:pt>
                <c:pt idx="807">
                  <c:v>-0.34547409415245101</c:v>
                </c:pt>
                <c:pt idx="808">
                  <c:v>-0.33486199378967302</c:v>
                </c:pt>
                <c:pt idx="809">
                  <c:v>-0.32173499464988697</c:v>
                </c:pt>
                <c:pt idx="810">
                  <c:v>-0.31026419997215299</c:v>
                </c:pt>
                <c:pt idx="811">
                  <c:v>-0.29928410053253202</c:v>
                </c:pt>
                <c:pt idx="812">
                  <c:v>-0.29038959741592402</c:v>
                </c:pt>
                <c:pt idx="813">
                  <c:v>-0.27996158599853499</c:v>
                </c:pt>
                <c:pt idx="814">
                  <c:v>-0.268490791320801</c:v>
                </c:pt>
                <c:pt idx="815">
                  <c:v>-0.25965759158134499</c:v>
                </c:pt>
                <c:pt idx="816">
                  <c:v>-0.24886159598827401</c:v>
                </c:pt>
                <c:pt idx="817">
                  <c:v>-0.237942799925804</c:v>
                </c:pt>
                <c:pt idx="818">
                  <c:v>-0.226840004324913</c:v>
                </c:pt>
                <c:pt idx="819">
                  <c:v>-0.216534703969955</c:v>
                </c:pt>
                <c:pt idx="820">
                  <c:v>-0.205554604530334</c:v>
                </c:pt>
                <c:pt idx="821">
                  <c:v>-0.195003896951675</c:v>
                </c:pt>
                <c:pt idx="822">
                  <c:v>-0.18359449505806</c:v>
                </c:pt>
                <c:pt idx="823">
                  <c:v>-0.172491699457169</c:v>
                </c:pt>
                <c:pt idx="824">
                  <c:v>-0.162063702940941</c:v>
                </c:pt>
                <c:pt idx="825">
                  <c:v>-0.15181970596313499</c:v>
                </c:pt>
                <c:pt idx="826">
                  <c:v>-0.14169840514659901</c:v>
                </c:pt>
                <c:pt idx="827">
                  <c:v>-0.130577206611633</c:v>
                </c:pt>
                <c:pt idx="828">
                  <c:v>-0.121149003505707</c:v>
                </c:pt>
                <c:pt idx="829">
                  <c:v>-0.10996650159359</c:v>
                </c:pt>
                <c:pt idx="830">
                  <c:v>-0.101378701627254</c:v>
                </c:pt>
                <c:pt idx="831">
                  <c:v>-9.2085517942905398E-2</c:v>
                </c:pt>
                <c:pt idx="832">
                  <c:v>-8.2399733364582103E-2</c:v>
                </c:pt>
                <c:pt idx="833">
                  <c:v>-7.3198541998863206E-2</c:v>
                </c:pt>
                <c:pt idx="834">
                  <c:v>-6.4089357852935805E-2</c:v>
                </c:pt>
                <c:pt idx="835">
                  <c:v>-5.4992448538541801E-2</c:v>
                </c:pt>
                <c:pt idx="836">
                  <c:v>-4.63433302938938E-2</c:v>
                </c:pt>
                <c:pt idx="837">
                  <c:v>-3.7915039807558101E-2</c:v>
                </c:pt>
                <c:pt idx="838">
                  <c:v>-3.0057229101657899E-2</c:v>
                </c:pt>
                <c:pt idx="839">
                  <c:v>-2.2904830053448701E-2</c:v>
                </c:pt>
                <c:pt idx="840">
                  <c:v>-1.6433330252766599E-2</c:v>
                </c:pt>
                <c:pt idx="841">
                  <c:v>-1.10647398978472E-2</c:v>
                </c:pt>
                <c:pt idx="842">
                  <c:v>-6.7763701081275897E-3</c:v>
                </c:pt>
                <c:pt idx="843">
                  <c:v>-3.76819400116801E-3</c:v>
                </c:pt>
                <c:pt idx="844">
                  <c:v>-1.90771301276982E-3</c:v>
                </c:pt>
                <c:pt idx="845">
                  <c:v>-9.1926020104438099E-4</c:v>
                </c:pt>
                <c:pt idx="846">
                  <c:v>-3.8933299947529999E-4</c:v>
                </c:pt>
                <c:pt idx="847" formatCode="0.00E+00">
                  <c:v>-2.5511830244795399E-5</c:v>
                </c:pt>
                <c:pt idx="848">
                  <c:v>2.6438091299496602E-4</c:v>
                </c:pt>
                <c:pt idx="849">
                  <c:v>5.4477178491652001E-4</c:v>
                </c:pt>
                <c:pt idx="850">
                  <c:v>8.4522127872332898E-4</c:v>
                </c:pt>
                <c:pt idx="851">
                  <c:v>1.15352298598737E-3</c:v>
                </c:pt>
                <c:pt idx="852">
                  <c:v>1.5188710531219801E-3</c:v>
                </c:pt>
                <c:pt idx="853">
                  <c:v>1.9261159468442199E-3</c:v>
                </c:pt>
                <c:pt idx="854">
                  <c:v>2.4131659884005798E-3</c:v>
                </c:pt>
                <c:pt idx="855">
                  <c:v>3.0100159347057299E-3</c:v>
                </c:pt>
                <c:pt idx="856">
                  <c:v>3.8583660498261499E-3</c:v>
                </c:pt>
                <c:pt idx="857">
                  <c:v>5.0140349194407498E-3</c:v>
                </c:pt>
                <c:pt idx="858">
                  <c:v>6.5843719057738798E-3</c:v>
                </c:pt>
                <c:pt idx="859">
                  <c:v>8.6595471948385204E-3</c:v>
                </c:pt>
                <c:pt idx="860">
                  <c:v>1.11542996019125E-2</c:v>
                </c:pt>
                <c:pt idx="861">
                  <c:v>1.3823869638144999E-2</c:v>
                </c:pt>
                <c:pt idx="862">
                  <c:v>1.6387930139899299E-2</c:v>
                </c:pt>
                <c:pt idx="863">
                  <c:v>1.87029503285885E-2</c:v>
                </c:pt>
                <c:pt idx="864">
                  <c:v>2.0972579717636101E-2</c:v>
                </c:pt>
                <c:pt idx="865">
                  <c:v>2.24386304616928E-2</c:v>
                </c:pt>
                <c:pt idx="866">
                  <c:v>2.3193130269646599E-2</c:v>
                </c:pt>
                <c:pt idx="867">
                  <c:v>2.34998408704996E-2</c:v>
                </c:pt>
                <c:pt idx="868">
                  <c:v>2.36102491617203E-2</c:v>
                </c:pt>
                <c:pt idx="869">
                  <c:v>2.3745199665427201E-2</c:v>
                </c:pt>
                <c:pt idx="870">
                  <c:v>2.38556191325188E-2</c:v>
                </c:pt>
                <c:pt idx="871">
                  <c:v>2.4162320420145999E-2</c:v>
                </c:pt>
                <c:pt idx="872">
                  <c:v>2.45855804532766E-2</c:v>
                </c:pt>
                <c:pt idx="873">
                  <c:v>2.5131510570645301E-2</c:v>
                </c:pt>
                <c:pt idx="874">
                  <c:v>2.5965759530663501E-2</c:v>
                </c:pt>
                <c:pt idx="875">
                  <c:v>2.68613398075104E-2</c:v>
                </c:pt>
                <c:pt idx="876">
                  <c:v>2.7898000553250299E-2</c:v>
                </c:pt>
                <c:pt idx="877">
                  <c:v>2.90205497294664E-2</c:v>
                </c:pt>
                <c:pt idx="878">
                  <c:v>2.9805719852447499E-2</c:v>
                </c:pt>
                <c:pt idx="879">
                  <c:v>3.0167629942297901E-2</c:v>
                </c:pt>
                <c:pt idx="880">
                  <c:v>2.9787320643663399E-2</c:v>
                </c:pt>
                <c:pt idx="881">
                  <c:v>2.8560489416122398E-2</c:v>
                </c:pt>
                <c:pt idx="882">
                  <c:v>2.7033090591430699E-2</c:v>
                </c:pt>
                <c:pt idx="883">
                  <c:v>2.5738790631294299E-2</c:v>
                </c:pt>
                <c:pt idx="884">
                  <c:v>2.5100840255618099E-2</c:v>
                </c:pt>
                <c:pt idx="885">
                  <c:v>2.5235790759325E-2</c:v>
                </c:pt>
                <c:pt idx="886">
                  <c:v>2.62724608182907E-2</c:v>
                </c:pt>
                <c:pt idx="887">
                  <c:v>2.8474610298872001E-2</c:v>
                </c:pt>
                <c:pt idx="888">
                  <c:v>3.2185759395360898E-2</c:v>
                </c:pt>
                <c:pt idx="889">
                  <c:v>3.7669669836759602E-2</c:v>
                </c:pt>
                <c:pt idx="890">
                  <c:v>4.4834330677986103E-2</c:v>
                </c:pt>
                <c:pt idx="891">
                  <c:v>5.3096998482942602E-2</c:v>
                </c:pt>
                <c:pt idx="892">
                  <c:v>6.20221495628357E-2</c:v>
                </c:pt>
                <c:pt idx="893">
                  <c:v>7.0947296917438493E-2</c:v>
                </c:pt>
                <c:pt idx="894">
                  <c:v>8.0062620341777802E-2</c:v>
                </c:pt>
                <c:pt idx="895">
                  <c:v>8.9503042399883298E-2</c:v>
                </c:pt>
                <c:pt idx="896">
                  <c:v>9.8372988402843503E-2</c:v>
                </c:pt>
                <c:pt idx="897">
                  <c:v>0.109169103205204</c:v>
                </c:pt>
                <c:pt idx="898">
                  <c:v>0.118523597717285</c:v>
                </c:pt>
                <c:pt idx="899">
                  <c:v>0.128374993801117</c:v>
                </c:pt>
                <c:pt idx="900">
                  <c:v>0.13059550523757901</c:v>
                </c:pt>
                <c:pt idx="901">
                  <c:v>0.120345398783684</c:v>
                </c:pt>
                <c:pt idx="902">
                  <c:v>0.11126690357923499</c:v>
                </c:pt>
                <c:pt idx="903">
                  <c:v>0.101476900279522</c:v>
                </c:pt>
                <c:pt idx="904">
                  <c:v>9.1797202825546306E-2</c:v>
                </c:pt>
                <c:pt idx="905">
                  <c:v>8.2025542855262798E-2</c:v>
                </c:pt>
                <c:pt idx="906">
                  <c:v>7.0910513401031494E-2</c:v>
                </c:pt>
                <c:pt idx="907">
                  <c:v>6.1243120580911602E-2</c:v>
                </c:pt>
                <c:pt idx="908">
                  <c:v>5.2863899618387201E-2</c:v>
                </c:pt>
                <c:pt idx="909">
                  <c:v>4.4895671308040598E-2</c:v>
                </c:pt>
                <c:pt idx="910">
                  <c:v>3.7663530558347702E-2</c:v>
                </c:pt>
                <c:pt idx="911">
                  <c:v>3.0793309211730999E-2</c:v>
                </c:pt>
                <c:pt idx="912">
                  <c:v>2.4708259850740402E-2</c:v>
                </c:pt>
                <c:pt idx="913">
                  <c:v>1.9715080037713099E-2</c:v>
                </c:pt>
                <c:pt idx="914">
                  <c:v>1.56420208513737E-2</c:v>
                </c:pt>
                <c:pt idx="915">
                  <c:v>1.34067498147488E-2</c:v>
                </c:pt>
                <c:pt idx="916">
                  <c:v>1.0794219560921201E-2</c:v>
                </c:pt>
                <c:pt idx="917">
                  <c:v>8.8257817551493593E-3</c:v>
                </c:pt>
                <c:pt idx="918">
                  <c:v>7.8179454430937802E-3</c:v>
                </c:pt>
                <c:pt idx="919">
                  <c:v>7.2327489033341399E-3</c:v>
                </c:pt>
                <c:pt idx="920">
                  <c:v>7.3842620477080302E-3</c:v>
                </c:pt>
                <c:pt idx="921">
                  <c:v>6.3383928500115897E-3</c:v>
                </c:pt>
                <c:pt idx="922">
                  <c:v>6.0175792314112204E-3</c:v>
                </c:pt>
                <c:pt idx="923">
                  <c:v>5.8169928379356896E-3</c:v>
                </c:pt>
                <c:pt idx="924">
                  <c:v>5.5611999705433802E-3</c:v>
                </c:pt>
                <c:pt idx="925">
                  <c:v>5.2728960290551203E-3</c:v>
                </c:pt>
                <c:pt idx="926">
                  <c:v>5.0134221091866502E-3</c:v>
                </c:pt>
                <c:pt idx="927">
                  <c:v>4.7968868166208302E-3</c:v>
                </c:pt>
                <c:pt idx="928">
                  <c:v>4.5472290366888003E-3</c:v>
                </c:pt>
                <c:pt idx="929">
                  <c:v>4.2730327695608096E-3</c:v>
                </c:pt>
                <c:pt idx="930">
                  <c:v>4.0147858671843997E-3</c:v>
                </c:pt>
                <c:pt idx="931">
                  <c:v>3.75347188673913E-3</c:v>
                </c:pt>
                <c:pt idx="932">
                  <c:v>3.4792770165950099E-3</c:v>
                </c:pt>
                <c:pt idx="933">
                  <c:v>3.20630799978971E-3</c:v>
                </c:pt>
                <c:pt idx="934">
                  <c:v>2.8977619949728298E-3</c:v>
                </c:pt>
                <c:pt idx="935">
                  <c:v>2.5671320036053701E-3</c:v>
                </c:pt>
                <c:pt idx="936">
                  <c:v>2.1371298935264301E-3</c:v>
                </c:pt>
                <c:pt idx="937">
                  <c:v>1.5543879708275199E-3</c:v>
                </c:pt>
                <c:pt idx="938">
                  <c:v>7.1983982343226704E-4</c:v>
                </c:pt>
                <c:pt idx="939">
                  <c:v>-4.3380539864301698E-4</c:v>
                </c:pt>
                <c:pt idx="940">
                  <c:v>-1.72565202228725E-3</c:v>
                </c:pt>
                <c:pt idx="941">
                  <c:v>-3.0124699696898499E-3</c:v>
                </c:pt>
                <c:pt idx="942">
                  <c:v>-4.0939161553978903E-3</c:v>
                </c:pt>
                <c:pt idx="943">
                  <c:v>-5.0017670728266196E-3</c:v>
                </c:pt>
                <c:pt idx="944">
                  <c:v>-5.7673058472573801E-3</c:v>
                </c:pt>
                <c:pt idx="945">
                  <c:v>-6.3745849765837201E-3</c:v>
                </c:pt>
                <c:pt idx="946">
                  <c:v>-6.9879968650639101E-3</c:v>
                </c:pt>
                <c:pt idx="947">
                  <c:v>-7.6621379703283301E-3</c:v>
                </c:pt>
                <c:pt idx="948">
                  <c:v>-8.5307294502854295E-3</c:v>
                </c:pt>
                <c:pt idx="949">
                  <c:v>-9.6164699643850292E-3</c:v>
                </c:pt>
                <c:pt idx="950">
                  <c:v>-1.1014440096914799E-2</c:v>
                </c:pt>
                <c:pt idx="951">
                  <c:v>-1.27822896465659E-2</c:v>
                </c:pt>
                <c:pt idx="952">
                  <c:v>-1.48200504481792E-2</c:v>
                </c:pt>
                <c:pt idx="953">
                  <c:v>-1.71798504889011E-2</c:v>
                </c:pt>
                <c:pt idx="954">
                  <c:v>-1.9567869603633901E-2</c:v>
                </c:pt>
                <c:pt idx="955">
                  <c:v>-2.2156469523906701E-2</c:v>
                </c:pt>
                <c:pt idx="956">
                  <c:v>-2.48922891914845E-2</c:v>
                </c:pt>
                <c:pt idx="957">
                  <c:v>-2.7585169300437001E-2</c:v>
                </c:pt>
                <c:pt idx="958">
                  <c:v>-3.0100159347057301E-2</c:v>
                </c:pt>
                <c:pt idx="959">
                  <c:v>-3.23329903185368E-2</c:v>
                </c:pt>
                <c:pt idx="960">
                  <c:v>-3.4062810242176098E-2</c:v>
                </c:pt>
                <c:pt idx="961">
                  <c:v>-3.5087209194898598E-2</c:v>
                </c:pt>
                <c:pt idx="962">
                  <c:v>-3.5013601183891303E-2</c:v>
                </c:pt>
                <c:pt idx="963">
                  <c:v>-3.4240700304508202E-2</c:v>
                </c:pt>
                <c:pt idx="964">
                  <c:v>-3.2633561640977901E-2</c:v>
                </c:pt>
                <c:pt idx="965">
                  <c:v>-3.1001880764961201E-2</c:v>
                </c:pt>
                <c:pt idx="966">
                  <c:v>-2.9683040454983701E-2</c:v>
                </c:pt>
                <c:pt idx="967">
                  <c:v>-2.8762919828295701E-2</c:v>
                </c:pt>
                <c:pt idx="968">
                  <c:v>-2.8775189071893699E-2</c:v>
                </c:pt>
                <c:pt idx="969">
                  <c:v>-3.0339390039444001E-2</c:v>
                </c:pt>
                <c:pt idx="970">
                  <c:v>-3.4001469612121603E-2</c:v>
                </c:pt>
                <c:pt idx="971">
                  <c:v>-4.0061980485916103E-2</c:v>
                </c:pt>
                <c:pt idx="972">
                  <c:v>-4.7766450792550999E-2</c:v>
                </c:pt>
                <c:pt idx="973">
                  <c:v>-5.7176198810339002E-2</c:v>
                </c:pt>
                <c:pt idx="974">
                  <c:v>-6.7739166319370298E-2</c:v>
                </c:pt>
                <c:pt idx="975">
                  <c:v>-7.9578027129173307E-2</c:v>
                </c:pt>
                <c:pt idx="976">
                  <c:v>-9.1723598539829296E-2</c:v>
                </c:pt>
                <c:pt idx="977">
                  <c:v>-0.103384599089623</c:v>
                </c:pt>
                <c:pt idx="978">
                  <c:v>-0.116272397339344</c:v>
                </c:pt>
                <c:pt idx="979">
                  <c:v>-0.127559199929237</c:v>
                </c:pt>
                <c:pt idx="980">
                  <c:v>-0.13922630250453899</c:v>
                </c:pt>
                <c:pt idx="981">
                  <c:v>-0.15188710391521501</c:v>
                </c:pt>
                <c:pt idx="982">
                  <c:v>-0.160413503646851</c:v>
                </c:pt>
                <c:pt idx="983">
                  <c:v>-0.17490850389003801</c:v>
                </c:pt>
                <c:pt idx="984">
                  <c:v>-0.18715220689773601</c:v>
                </c:pt>
                <c:pt idx="985">
                  <c:v>-0.200156599283218</c:v>
                </c:pt>
                <c:pt idx="986">
                  <c:v>-0.21451050043106101</c:v>
                </c:pt>
                <c:pt idx="987">
                  <c:v>-0.230029806494713</c:v>
                </c:pt>
                <c:pt idx="988">
                  <c:v>-0.24383160471916199</c:v>
                </c:pt>
                <c:pt idx="989">
                  <c:v>-0.25787869095802302</c:v>
                </c:pt>
                <c:pt idx="990">
                  <c:v>-0.27161920070648199</c:v>
                </c:pt>
                <c:pt idx="991">
                  <c:v>-0.28394880890846302</c:v>
                </c:pt>
                <c:pt idx="992">
                  <c:v>-0.298548012971878</c:v>
                </c:pt>
                <c:pt idx="993">
                  <c:v>-0.30995750427246099</c:v>
                </c:pt>
                <c:pt idx="994">
                  <c:v>-0.32584491372108498</c:v>
                </c:pt>
                <c:pt idx="995">
                  <c:v>-0.34185490012168901</c:v>
                </c:pt>
                <c:pt idx="996">
                  <c:v>-0.35712888836860701</c:v>
                </c:pt>
                <c:pt idx="997">
                  <c:v>-0.37270960211753801</c:v>
                </c:pt>
                <c:pt idx="998">
                  <c:v>-0.38712480664253202</c:v>
                </c:pt>
                <c:pt idx="999">
                  <c:v>-0.40399360656738298</c:v>
                </c:pt>
                <c:pt idx="1000">
                  <c:v>-0.41258141398429898</c:v>
                </c:pt>
                <c:pt idx="1001">
                  <c:v>-0.404177606105804</c:v>
                </c:pt>
                <c:pt idx="1002">
                  <c:v>-0.39454710483550998</c:v>
                </c:pt>
                <c:pt idx="1003">
                  <c:v>-0.384977787733078</c:v>
                </c:pt>
                <c:pt idx="1004">
                  <c:v>-0.37485650181770303</c:v>
                </c:pt>
                <c:pt idx="1005">
                  <c:v>-0.36123868823051503</c:v>
                </c:pt>
                <c:pt idx="1006">
                  <c:v>-0.356086105108261</c:v>
                </c:pt>
                <c:pt idx="1007">
                  <c:v>-0.34387919306755099</c:v>
                </c:pt>
                <c:pt idx="1008">
                  <c:v>-0.33430990576744102</c:v>
                </c:pt>
                <c:pt idx="1009">
                  <c:v>-0.32198038697242698</c:v>
                </c:pt>
                <c:pt idx="1010">
                  <c:v>-0.31253379583358798</c:v>
                </c:pt>
                <c:pt idx="1011">
                  <c:v>-0.30388471484184298</c:v>
                </c:pt>
                <c:pt idx="1012">
                  <c:v>-0.29290458559989901</c:v>
                </c:pt>
                <c:pt idx="1013">
                  <c:v>-0.27818268537521401</c:v>
                </c:pt>
                <c:pt idx="1014">
                  <c:v>-0.27143511176109297</c:v>
                </c:pt>
                <c:pt idx="1015">
                  <c:v>-0.26070040464401201</c:v>
                </c:pt>
                <c:pt idx="1016">
                  <c:v>-0.24867750704288499</c:v>
                </c:pt>
                <c:pt idx="1017">
                  <c:v>-0.23929229378700301</c:v>
                </c:pt>
                <c:pt idx="1018">
                  <c:v>-0.22487710416317</c:v>
                </c:pt>
                <c:pt idx="1019">
                  <c:v>-0.215123906731606</c:v>
                </c:pt>
                <c:pt idx="1020">
                  <c:v>-0.20408239960670499</c:v>
                </c:pt>
                <c:pt idx="1021">
                  <c:v>-0.19156880676746399</c:v>
                </c:pt>
                <c:pt idx="1022">
                  <c:v>-0.182367593050003</c:v>
                </c:pt>
                <c:pt idx="1023">
                  <c:v>-0.17243030667305001</c:v>
                </c:pt>
                <c:pt idx="1024">
                  <c:v>-0.16145029664039601</c:v>
                </c:pt>
                <c:pt idx="1025">
                  <c:v>-0.15194240212440499</c:v>
                </c:pt>
                <c:pt idx="1026">
                  <c:v>-0.14194369316101099</c:v>
                </c:pt>
                <c:pt idx="1027">
                  <c:v>-0.131288707256317</c:v>
                </c:pt>
                <c:pt idx="1028">
                  <c:v>-0.121425002813339</c:v>
                </c:pt>
                <c:pt idx="1029">
                  <c:v>-0.111352801322937</c:v>
                </c:pt>
                <c:pt idx="1030">
                  <c:v>-0.10123150050640101</c:v>
                </c:pt>
                <c:pt idx="1031">
                  <c:v>-9.1999642550945296E-2</c:v>
                </c:pt>
                <c:pt idx="1032">
                  <c:v>-8.1792451441287994E-2</c:v>
                </c:pt>
                <c:pt idx="1033">
                  <c:v>-7.2168007493019104E-2</c:v>
                </c:pt>
                <c:pt idx="1034">
                  <c:v>-6.3359402120113401E-2</c:v>
                </c:pt>
                <c:pt idx="1035">
                  <c:v>-5.4740950465202297E-2</c:v>
                </c:pt>
                <c:pt idx="1036">
                  <c:v>-4.5938480645418202E-2</c:v>
                </c:pt>
                <c:pt idx="1037">
                  <c:v>-3.7749420851468998E-2</c:v>
                </c:pt>
                <c:pt idx="1038">
                  <c:v>-2.98302602022886E-2</c:v>
                </c:pt>
                <c:pt idx="1039">
                  <c:v>-2.2665599361062098E-2</c:v>
                </c:pt>
                <c:pt idx="1040">
                  <c:v>-1.62308998405933E-2</c:v>
                </c:pt>
                <c:pt idx="1041">
                  <c:v>-1.09261097386479E-2</c:v>
                </c:pt>
                <c:pt idx="1042">
                  <c:v>-6.6763828508555898E-3</c:v>
                </c:pt>
                <c:pt idx="1043">
                  <c:v>-3.7154399324208498E-3</c:v>
                </c:pt>
                <c:pt idx="1044">
                  <c:v>-1.87949603423476E-3</c:v>
                </c:pt>
                <c:pt idx="1045">
                  <c:v>-9.1680657351389495E-4</c:v>
                </c:pt>
                <c:pt idx="1046">
                  <c:v>-3.9356551133096202E-4</c:v>
                </c:pt>
                <c:pt idx="1047" formatCode="0.00E+00">
                  <c:v>-4.9385849706595797E-5</c:v>
                </c:pt>
                <c:pt idx="1048">
                  <c:v>2.395376941422E-4</c:v>
                </c:pt>
                <c:pt idx="1049">
                  <c:v>5.2986590890213804E-4</c:v>
                </c:pt>
                <c:pt idx="1050">
                  <c:v>8.1583892460912499E-4</c:v>
                </c:pt>
                <c:pt idx="1051">
                  <c:v>1.13303505349904E-3</c:v>
                </c:pt>
                <c:pt idx="1052">
                  <c:v>1.48893694858998E-3</c:v>
                </c:pt>
                <c:pt idx="1053">
                  <c:v>1.9077139440923901E-3</c:v>
                </c:pt>
                <c:pt idx="1054">
                  <c:v>2.4088718928396702E-3</c:v>
                </c:pt>
                <c:pt idx="1055">
                  <c:v>3.1210440210998102E-3</c:v>
                </c:pt>
                <c:pt idx="1056">
                  <c:v>4.0074251592159297E-3</c:v>
                </c:pt>
                <c:pt idx="1057">
                  <c:v>5.2471319213509603E-3</c:v>
                </c:pt>
                <c:pt idx="1058">
                  <c:v>6.9775688461959397E-3</c:v>
                </c:pt>
                <c:pt idx="1059">
                  <c:v>9.1889221221208607E-3</c:v>
                </c:pt>
                <c:pt idx="1060">
                  <c:v>1.1821690015494799E-2</c:v>
                </c:pt>
                <c:pt idx="1061">
                  <c:v>1.4602289535105201E-2</c:v>
                </c:pt>
                <c:pt idx="1062">
                  <c:v>1.7269410192966499E-2</c:v>
                </c:pt>
                <c:pt idx="1063">
                  <c:v>1.9727349281311E-2</c:v>
                </c:pt>
                <c:pt idx="1064">
                  <c:v>2.2095119580626502E-2</c:v>
                </c:pt>
                <c:pt idx="1065">
                  <c:v>2.38556191325188E-2</c:v>
                </c:pt>
                <c:pt idx="1066">
                  <c:v>2.4591710418462798E-2</c:v>
                </c:pt>
                <c:pt idx="1067">
                  <c:v>2.4898419156670602E-2</c:v>
                </c:pt>
                <c:pt idx="1068">
                  <c:v>2.5064039975404701E-2</c:v>
                </c:pt>
                <c:pt idx="1069">
                  <c:v>2.5113109499216101E-2</c:v>
                </c:pt>
                <c:pt idx="1070">
                  <c:v>2.5266459211707101E-2</c:v>
                </c:pt>
                <c:pt idx="1071">
                  <c:v>2.54504904150963E-2</c:v>
                </c:pt>
                <c:pt idx="1072">
                  <c:v>2.5763329118490198E-2</c:v>
                </c:pt>
                <c:pt idx="1073">
                  <c:v>2.62356605380774E-2</c:v>
                </c:pt>
                <c:pt idx="1074">
                  <c:v>2.6984019204974199E-2</c:v>
                </c:pt>
                <c:pt idx="1075">
                  <c:v>2.7824399992823601E-2</c:v>
                </c:pt>
                <c:pt idx="1076">
                  <c:v>2.87874508649111E-2</c:v>
                </c:pt>
                <c:pt idx="1077">
                  <c:v>2.9811849817633601E-2</c:v>
                </c:pt>
                <c:pt idx="1078">
                  <c:v>3.05234100669622E-2</c:v>
                </c:pt>
                <c:pt idx="1079">
                  <c:v>3.0744239687919599E-2</c:v>
                </c:pt>
                <c:pt idx="1080">
                  <c:v>3.0228970572352399E-2</c:v>
                </c:pt>
                <c:pt idx="1081">
                  <c:v>2.8879469260573401E-2</c:v>
                </c:pt>
                <c:pt idx="1082">
                  <c:v>2.7168039232492398E-2</c:v>
                </c:pt>
                <c:pt idx="1083">
                  <c:v>2.5861479341983799E-2</c:v>
                </c:pt>
                <c:pt idx="1084">
                  <c:v>2.5217389687895799E-2</c:v>
                </c:pt>
                <c:pt idx="1085">
                  <c:v>2.5327809154987301E-2</c:v>
                </c:pt>
                <c:pt idx="1086">
                  <c:v>2.6456480845809E-2</c:v>
                </c:pt>
                <c:pt idx="1087">
                  <c:v>2.8732249513268499E-2</c:v>
                </c:pt>
                <c:pt idx="1088">
                  <c:v>3.2578349113464397E-2</c:v>
                </c:pt>
                <c:pt idx="1089">
                  <c:v>3.8246281445026398E-2</c:v>
                </c:pt>
                <c:pt idx="1090">
                  <c:v>4.5650169253349297E-2</c:v>
                </c:pt>
                <c:pt idx="1091">
                  <c:v>5.4102990776300403E-2</c:v>
                </c:pt>
                <c:pt idx="1092">
                  <c:v>6.3058823347091703E-2</c:v>
                </c:pt>
                <c:pt idx="1093">
                  <c:v>7.2425633668899494E-2</c:v>
                </c:pt>
                <c:pt idx="1094">
                  <c:v>8.1927396357059507E-2</c:v>
                </c:pt>
                <c:pt idx="1095">
                  <c:v>9.1183789074420901E-2</c:v>
                </c:pt>
                <c:pt idx="1096">
                  <c:v>0.100777603685856</c:v>
                </c:pt>
                <c:pt idx="1097">
                  <c:v>0.110273197293282</c:v>
                </c:pt>
                <c:pt idx="1098">
                  <c:v>0.118879400193691</c:v>
                </c:pt>
                <c:pt idx="1099">
                  <c:v>0.12835049629211401</c:v>
                </c:pt>
                <c:pt idx="1100">
                  <c:v>0.12922769784927399</c:v>
                </c:pt>
                <c:pt idx="1101">
                  <c:v>0.11900209635496101</c:v>
                </c:pt>
                <c:pt idx="1102">
                  <c:v>0.10911999642849</c:v>
                </c:pt>
                <c:pt idx="1103">
                  <c:v>9.9789969623088795E-2</c:v>
                </c:pt>
                <c:pt idx="1104">
                  <c:v>9.0159386396408095E-2</c:v>
                </c:pt>
                <c:pt idx="1105">
                  <c:v>8.0608546733856201E-2</c:v>
                </c:pt>
                <c:pt idx="1106">
                  <c:v>7.1370556950569194E-2</c:v>
                </c:pt>
                <c:pt idx="1107">
                  <c:v>6.2279790639877299E-2</c:v>
                </c:pt>
                <c:pt idx="1108">
                  <c:v>5.33852986991405E-2</c:v>
                </c:pt>
                <c:pt idx="1109">
                  <c:v>4.5509088784456302E-2</c:v>
                </c:pt>
                <c:pt idx="1110">
                  <c:v>3.8197200745344197E-2</c:v>
                </c:pt>
                <c:pt idx="1111">
                  <c:v>3.1866788864135701E-2</c:v>
                </c:pt>
                <c:pt idx="1112">
                  <c:v>2.5585440918803201E-2</c:v>
                </c:pt>
                <c:pt idx="1113">
                  <c:v>2.02978197485209E-2</c:v>
                </c:pt>
                <c:pt idx="1114">
                  <c:v>1.60162001848221E-2</c:v>
                </c:pt>
                <c:pt idx="1115">
                  <c:v>1.27258598804474E-2</c:v>
                </c:pt>
                <c:pt idx="1116">
                  <c:v>1.04691097512841E-2</c:v>
                </c:pt>
                <c:pt idx="1117">
                  <c:v>8.9595057070255297E-3</c:v>
                </c:pt>
                <c:pt idx="1118">
                  <c:v>7.9510556533932703E-3</c:v>
                </c:pt>
                <c:pt idx="1119">
                  <c:v>7.2842761874198896E-3</c:v>
                </c:pt>
                <c:pt idx="1120">
                  <c:v>6.7487671039998497E-3</c:v>
                </c:pt>
                <c:pt idx="1121">
                  <c:v>6.3359402120113399E-3</c:v>
                </c:pt>
                <c:pt idx="1122">
                  <c:v>6.0004028491675897E-3</c:v>
                </c:pt>
                <c:pt idx="1123">
                  <c:v>5.7255937717855003E-3</c:v>
                </c:pt>
                <c:pt idx="1124">
                  <c:v>5.4550790227949602E-3</c:v>
                </c:pt>
                <c:pt idx="1125">
                  <c:v>5.2084871567785697E-3</c:v>
                </c:pt>
                <c:pt idx="1126">
                  <c:v>4.9471729435026602E-3</c:v>
                </c:pt>
                <c:pt idx="1127">
                  <c:v>4.6993549913167997E-3</c:v>
                </c:pt>
                <c:pt idx="1128">
                  <c:v>4.4423351064324396E-3</c:v>
                </c:pt>
                <c:pt idx="1129">
                  <c:v>4.1871550492942299E-3</c:v>
                </c:pt>
                <c:pt idx="1130">
                  <c:v>3.93136218190193E-3</c:v>
                </c:pt>
                <c:pt idx="1131">
                  <c:v>3.66268702782691E-3</c:v>
                </c:pt>
                <c:pt idx="1132">
                  <c:v>3.40382708236575E-3</c:v>
                </c:pt>
                <c:pt idx="1133">
                  <c:v>3.1216570641845499E-3</c:v>
                </c:pt>
                <c:pt idx="1134">
                  <c:v>2.8259919490665202E-3</c:v>
                </c:pt>
                <c:pt idx="1135">
                  <c:v>2.4738940410315999E-3</c:v>
                </c:pt>
                <c:pt idx="1136">
                  <c:v>2.0254889968782698E-3</c:v>
                </c:pt>
                <c:pt idx="1137">
                  <c:v>1.40471500344574E-3</c:v>
                </c:pt>
                <c:pt idx="1138">
                  <c:v>4.9674161709845099E-4</c:v>
                </c:pt>
                <c:pt idx="1139">
                  <c:v>-7.1008648956194498E-4</c:v>
                </c:pt>
                <c:pt idx="1140">
                  <c:v>-2.0843760576099201E-3</c:v>
                </c:pt>
                <c:pt idx="1141">
                  <c:v>-3.4142551012337199E-3</c:v>
                </c:pt>
                <c:pt idx="1142">
                  <c:v>-4.5889401808381098E-3</c:v>
                </c:pt>
                <c:pt idx="1143">
                  <c:v>-5.5237808264792E-3</c:v>
                </c:pt>
                <c:pt idx="1144">
                  <c:v>-6.2384069897234396E-3</c:v>
                </c:pt>
                <c:pt idx="1145">
                  <c:v>-6.7898649722337697E-3</c:v>
                </c:pt>
                <c:pt idx="1146">
                  <c:v>-7.3210801929235502E-3</c:v>
                </c:pt>
                <c:pt idx="1147">
                  <c:v>-7.9553490504622494E-3</c:v>
                </c:pt>
                <c:pt idx="1148">
                  <c:v>-8.7533984333276697E-3</c:v>
                </c:pt>
                <c:pt idx="1149">
                  <c:v>-9.8403664305806195E-3</c:v>
                </c:pt>
                <c:pt idx="1150">
                  <c:v>-1.13199204206467E-2</c:v>
                </c:pt>
                <c:pt idx="1151">
                  <c:v>-1.3158310204744301E-2</c:v>
                </c:pt>
                <c:pt idx="1152">
                  <c:v>-1.5314459800720199E-2</c:v>
                </c:pt>
                <c:pt idx="1153">
                  <c:v>-1.7673030495643598E-2</c:v>
                </c:pt>
                <c:pt idx="1154">
                  <c:v>-2.0218089222907999E-2</c:v>
                </c:pt>
                <c:pt idx="1155">
                  <c:v>-2.28987000882626E-2</c:v>
                </c:pt>
                <c:pt idx="1156">
                  <c:v>-2.56835892796516E-2</c:v>
                </c:pt>
                <c:pt idx="1157">
                  <c:v>-2.8364209458231902E-2</c:v>
                </c:pt>
                <c:pt idx="1158">
                  <c:v>-3.0879199504852298E-2</c:v>
                </c:pt>
                <c:pt idx="1159">
                  <c:v>-3.32715101540089E-2</c:v>
                </c:pt>
                <c:pt idx="1160">
                  <c:v>-3.5326439887285198E-2</c:v>
                </c:pt>
                <c:pt idx="1161">
                  <c:v>-3.6608468741178499E-2</c:v>
                </c:pt>
                <c:pt idx="1162">
                  <c:v>-3.6951988935470602E-2</c:v>
                </c:pt>
                <c:pt idx="1163">
                  <c:v>-3.6025729030370698E-2</c:v>
                </c:pt>
                <c:pt idx="1164">
                  <c:v>-3.4706890583038302E-2</c:v>
                </c:pt>
                <c:pt idx="1165">
                  <c:v>-3.31242904067039E-2</c:v>
                </c:pt>
                <c:pt idx="1166">
                  <c:v>-3.1566221266984898E-2</c:v>
                </c:pt>
                <c:pt idx="1167">
                  <c:v>-3.051115013659E-2</c:v>
                </c:pt>
                <c:pt idx="1168">
                  <c:v>-3.04129999130964E-2</c:v>
                </c:pt>
                <c:pt idx="1169">
                  <c:v>-3.1952671706676497E-2</c:v>
                </c:pt>
                <c:pt idx="1170">
                  <c:v>-3.5639278590679203E-2</c:v>
                </c:pt>
                <c:pt idx="1171">
                  <c:v>-4.1227471083402599E-2</c:v>
                </c:pt>
                <c:pt idx="1172">
                  <c:v>-4.9312248826026903E-2</c:v>
                </c:pt>
                <c:pt idx="1173">
                  <c:v>-5.9200458228588097E-2</c:v>
                </c:pt>
                <c:pt idx="1174">
                  <c:v>-6.9751158356666607E-2</c:v>
                </c:pt>
                <c:pt idx="1175">
                  <c:v>-8.1142231822013897E-2</c:v>
                </c:pt>
                <c:pt idx="1176">
                  <c:v>-9.2637583613395705E-2</c:v>
                </c:pt>
                <c:pt idx="1177">
                  <c:v>-0.104470297694206</c:v>
                </c:pt>
                <c:pt idx="1178">
                  <c:v>-0.116438001394272</c:v>
                </c:pt>
                <c:pt idx="1179">
                  <c:v>-0.12903140485286699</c:v>
                </c:pt>
                <c:pt idx="1180">
                  <c:v>-0.14197440445423101</c:v>
                </c:pt>
                <c:pt idx="1181">
                  <c:v>-0.15499100089073201</c:v>
                </c:pt>
                <c:pt idx="1182">
                  <c:v>-0.165836095809937</c:v>
                </c:pt>
                <c:pt idx="1183">
                  <c:v>-0.17967469990253401</c:v>
                </c:pt>
                <c:pt idx="1184">
                  <c:v>-0.19224360585212699</c:v>
                </c:pt>
                <c:pt idx="1185">
                  <c:v>-0.20635209977626801</c:v>
                </c:pt>
                <c:pt idx="1186">
                  <c:v>-0.21843630075454701</c:v>
                </c:pt>
                <c:pt idx="1187">
                  <c:v>-0.23371030390262601</c:v>
                </c:pt>
                <c:pt idx="1188">
                  <c:v>-0.24763469398021701</c:v>
                </c:pt>
                <c:pt idx="1189">
                  <c:v>-0.26082310080528298</c:v>
                </c:pt>
                <c:pt idx="1190">
                  <c:v>-0.27511560916900601</c:v>
                </c:pt>
                <c:pt idx="1191">
                  <c:v>-0.28842669725418102</c:v>
                </c:pt>
                <c:pt idx="1192">
                  <c:v>-0.30345529317855802</c:v>
                </c:pt>
                <c:pt idx="1193">
                  <c:v>-0.31670498847961398</c:v>
                </c:pt>
                <c:pt idx="1194">
                  <c:v>-0.33283779025077798</c:v>
                </c:pt>
                <c:pt idx="1195">
                  <c:v>-0.34547409415245101</c:v>
                </c:pt>
                <c:pt idx="1196">
                  <c:v>-0.36320170760154702</c:v>
                </c:pt>
                <c:pt idx="1197">
                  <c:v>-0.37559258937835699</c:v>
                </c:pt>
                <c:pt idx="1198">
                  <c:v>-0.39853429794311501</c:v>
                </c:pt>
                <c:pt idx="1199">
                  <c:v>-0.41190668940544101</c:v>
                </c:pt>
                <c:pt idx="1200">
                  <c:v>-0.41883820295333901</c:v>
                </c:pt>
                <c:pt idx="1201">
                  <c:v>-0.407796800136566</c:v>
                </c:pt>
                <c:pt idx="1202">
                  <c:v>-0.40098789334297202</c:v>
                </c:pt>
                <c:pt idx="1203">
                  <c:v>-0.39062118530273399</c:v>
                </c:pt>
                <c:pt idx="1204">
                  <c:v>-0.378598302602768</c:v>
                </c:pt>
                <c:pt idx="1205">
                  <c:v>-0.37086930871009799</c:v>
                </c:pt>
                <c:pt idx="1206">
                  <c:v>-0.36166810989379899</c:v>
                </c:pt>
                <c:pt idx="1207">
                  <c:v>-0.35240560770034801</c:v>
                </c:pt>
                <c:pt idx="1208">
                  <c:v>-0.339953303337097</c:v>
                </c:pt>
                <c:pt idx="1209">
                  <c:v>-0.32529279589652998</c:v>
                </c:pt>
                <c:pt idx="1210">
                  <c:v>-0.31498751044273399</c:v>
                </c:pt>
                <c:pt idx="1211">
                  <c:v>-0.304620802402496</c:v>
                </c:pt>
                <c:pt idx="1212">
                  <c:v>-0.29566490650177002</c:v>
                </c:pt>
                <c:pt idx="1213">
                  <c:v>-0.28578901290893599</c:v>
                </c:pt>
                <c:pt idx="1214">
                  <c:v>-0.27315270900726302</c:v>
                </c:pt>
                <c:pt idx="1215">
                  <c:v>-0.26468759775161699</c:v>
                </c:pt>
                <c:pt idx="1216">
                  <c:v>-0.25205129384994501</c:v>
                </c:pt>
                <c:pt idx="1217">
                  <c:v>-0.240457803010941</c:v>
                </c:pt>
                <c:pt idx="1218">
                  <c:v>-0.23174729943275499</c:v>
                </c:pt>
                <c:pt idx="1219">
                  <c:v>-0.21911099553108199</c:v>
                </c:pt>
                <c:pt idx="1220">
                  <c:v>-0.207210794091225</c:v>
                </c:pt>
                <c:pt idx="1221">
                  <c:v>-0.19543330371379899</c:v>
                </c:pt>
                <c:pt idx="1222">
                  <c:v>-0.185373395681381</c:v>
                </c:pt>
                <c:pt idx="1223">
                  <c:v>-0.17285969853401201</c:v>
                </c:pt>
                <c:pt idx="1224">
                  <c:v>-0.16212500631809201</c:v>
                </c:pt>
                <c:pt idx="1225">
                  <c:v>-0.151758298277855</c:v>
                </c:pt>
                <c:pt idx="1226">
                  <c:v>-0.14267979562282601</c:v>
                </c:pt>
                <c:pt idx="1227">
                  <c:v>-0.13168740272522</c:v>
                </c:pt>
                <c:pt idx="1228">
                  <c:v>-0.121645897626877</c:v>
                </c:pt>
                <c:pt idx="1229">
                  <c:v>-0.11178220063447999</c:v>
                </c:pt>
                <c:pt idx="1230">
                  <c:v>-0.101992100477219</c:v>
                </c:pt>
                <c:pt idx="1231">
                  <c:v>-9.1815613210201305E-2</c:v>
                </c:pt>
                <c:pt idx="1232">
                  <c:v>-8.1626832485199002E-2</c:v>
                </c:pt>
                <c:pt idx="1233">
                  <c:v>-7.2830490767955794E-2</c:v>
                </c:pt>
                <c:pt idx="1234">
                  <c:v>-6.32121786475182E-2</c:v>
                </c:pt>
                <c:pt idx="1235">
                  <c:v>-5.4556928575038903E-2</c:v>
                </c:pt>
                <c:pt idx="1236">
                  <c:v>-4.6048890799284002E-2</c:v>
                </c:pt>
                <c:pt idx="1237">
                  <c:v>-3.7651270627975499E-2</c:v>
                </c:pt>
                <c:pt idx="1238">
                  <c:v>-2.9860930517315899E-2</c:v>
                </c:pt>
                <c:pt idx="1239">
                  <c:v>-2.27514803409576E-2</c:v>
                </c:pt>
                <c:pt idx="1240">
                  <c:v>-1.6298379749059701E-2</c:v>
                </c:pt>
                <c:pt idx="1241">
                  <c:v>-1.0961679741740201E-2</c:v>
                </c:pt>
                <c:pt idx="1242">
                  <c:v>-6.7377239465713501E-3</c:v>
                </c:pt>
                <c:pt idx="1243">
                  <c:v>-3.74181708320975E-3</c:v>
                </c:pt>
                <c:pt idx="1244">
                  <c:v>-1.9396110437810399E-3</c:v>
                </c:pt>
                <c:pt idx="1245">
                  <c:v>-9.4974681269377503E-4</c:v>
                </c:pt>
                <c:pt idx="1246">
                  <c:v>-4.3552299030125098E-4</c:v>
                </c:pt>
                <c:pt idx="1247" formatCode="0.00E+00">
                  <c:v>-8.4693892858922495E-5</c:v>
                </c:pt>
                <c:pt idx="1248">
                  <c:v>2.2260750120039999E-4</c:v>
                </c:pt>
                <c:pt idx="1249">
                  <c:v>5.2275031339377197E-4</c:v>
                </c:pt>
                <c:pt idx="1250">
                  <c:v>8.4583478746935704E-4</c:v>
                </c:pt>
                <c:pt idx="1251">
                  <c:v>1.17934704758227E-3</c:v>
                </c:pt>
                <c:pt idx="1252">
                  <c:v>1.5583749627694501E-3</c:v>
                </c:pt>
                <c:pt idx="1253">
                  <c:v>1.98132288642228E-3</c:v>
                </c:pt>
                <c:pt idx="1254">
                  <c:v>2.5033371057361399E-3</c:v>
                </c:pt>
                <c:pt idx="1255">
                  <c:v>3.1885190401226299E-3</c:v>
                </c:pt>
                <c:pt idx="1256">
                  <c:v>4.1123190894722904E-3</c:v>
                </c:pt>
                <c:pt idx="1257">
                  <c:v>5.4415841586887802E-3</c:v>
                </c:pt>
                <c:pt idx="1258">
                  <c:v>7.30819907039404E-3</c:v>
                </c:pt>
                <c:pt idx="1259">
                  <c:v>9.6612498164176906E-3</c:v>
                </c:pt>
                <c:pt idx="1260">
                  <c:v>1.24485995620489E-2</c:v>
                </c:pt>
                <c:pt idx="1261">
                  <c:v>1.5374580398201901E-2</c:v>
                </c:pt>
                <c:pt idx="1262">
                  <c:v>1.8225720152258901E-2</c:v>
                </c:pt>
                <c:pt idx="1263">
                  <c:v>2.0825359970331199E-2</c:v>
                </c:pt>
                <c:pt idx="1264">
                  <c:v>2.3432359099388098E-2</c:v>
                </c:pt>
                <c:pt idx="1265">
                  <c:v>2.5340069085359601E-2</c:v>
                </c:pt>
                <c:pt idx="1266">
                  <c:v>2.62233894318342E-2</c:v>
                </c:pt>
                <c:pt idx="1267">
                  <c:v>2.6468750089406998E-2</c:v>
                </c:pt>
                <c:pt idx="1268">
                  <c:v>2.6474889367818801E-2</c:v>
                </c:pt>
                <c:pt idx="1269">
                  <c:v>2.6450350880622898E-2</c:v>
                </c:pt>
                <c:pt idx="1270">
                  <c:v>2.6419680565595599E-2</c:v>
                </c:pt>
                <c:pt idx="1271">
                  <c:v>2.6523960754275301E-2</c:v>
                </c:pt>
                <c:pt idx="1272">
                  <c:v>2.68429405987263E-2</c:v>
                </c:pt>
                <c:pt idx="1273">
                  <c:v>2.7266189455985999E-2</c:v>
                </c:pt>
                <c:pt idx="1274">
                  <c:v>2.79838796705008E-2</c:v>
                </c:pt>
                <c:pt idx="1275">
                  <c:v>2.8726110234856599E-2</c:v>
                </c:pt>
                <c:pt idx="1276">
                  <c:v>2.9572619125247002E-2</c:v>
                </c:pt>
                <c:pt idx="1277">
                  <c:v>3.0425269156694398E-2</c:v>
                </c:pt>
                <c:pt idx="1278">
                  <c:v>3.1161360442638401E-2</c:v>
                </c:pt>
                <c:pt idx="1279">
                  <c:v>3.1296309083700201E-2</c:v>
                </c:pt>
                <c:pt idx="1280">
                  <c:v>3.06706298142672E-2</c:v>
                </c:pt>
                <c:pt idx="1281">
                  <c:v>2.9302719980478301E-2</c:v>
                </c:pt>
                <c:pt idx="1282">
                  <c:v>2.7505420148372699E-2</c:v>
                </c:pt>
                <c:pt idx="1283">
                  <c:v>2.59902905672789E-2</c:v>
                </c:pt>
                <c:pt idx="1284">
                  <c:v>2.5327809154987301E-2</c:v>
                </c:pt>
                <c:pt idx="1285">
                  <c:v>2.55241002887487E-2</c:v>
                </c:pt>
                <c:pt idx="1286">
                  <c:v>2.6677310466766399E-2</c:v>
                </c:pt>
                <c:pt idx="1287">
                  <c:v>2.89776101708412E-2</c:v>
                </c:pt>
                <c:pt idx="1288">
                  <c:v>3.3081341534853002E-2</c:v>
                </c:pt>
                <c:pt idx="1289">
                  <c:v>3.8798350840807003E-2</c:v>
                </c:pt>
                <c:pt idx="1290">
                  <c:v>4.6061150729656199E-2</c:v>
                </c:pt>
                <c:pt idx="1291">
                  <c:v>5.4421968758106197E-2</c:v>
                </c:pt>
                <c:pt idx="1292">
                  <c:v>6.3457541167736095E-2</c:v>
                </c:pt>
                <c:pt idx="1293">
                  <c:v>7.2836622595787007E-2</c:v>
                </c:pt>
                <c:pt idx="1294">
                  <c:v>8.1350788474082905E-2</c:v>
                </c:pt>
                <c:pt idx="1295">
                  <c:v>9.0754397213459001E-2</c:v>
                </c:pt>
                <c:pt idx="1296">
                  <c:v>9.9863581359386402E-2</c:v>
                </c:pt>
                <c:pt idx="1297">
                  <c:v>0.108794897794724</c:v>
                </c:pt>
                <c:pt idx="1298">
                  <c:v>0.116861201822758</c:v>
                </c:pt>
                <c:pt idx="1299">
                  <c:v>0.12159679830074301</c:v>
                </c:pt>
                <c:pt idx="1300">
                  <c:v>0.121645897626877</c:v>
                </c:pt>
                <c:pt idx="1301">
                  <c:v>0.111769899725914</c:v>
                </c:pt>
                <c:pt idx="1302">
                  <c:v>0.10190010070800801</c:v>
                </c:pt>
                <c:pt idx="1303">
                  <c:v>9.2821612954139696E-2</c:v>
                </c:pt>
                <c:pt idx="1304">
                  <c:v>8.3589740097522694E-2</c:v>
                </c:pt>
                <c:pt idx="1305">
                  <c:v>7.4817940592765794E-2</c:v>
                </c:pt>
                <c:pt idx="1306">
                  <c:v>6.6512331366539001E-2</c:v>
                </c:pt>
                <c:pt idx="1307">
                  <c:v>5.8249659836292302E-2</c:v>
                </c:pt>
                <c:pt idx="1308">
                  <c:v>5.0305970013141597E-2</c:v>
                </c:pt>
                <c:pt idx="1309">
                  <c:v>4.3509360402822501E-2</c:v>
                </c:pt>
                <c:pt idx="1310">
                  <c:v>3.57312895357609E-2</c:v>
                </c:pt>
                <c:pt idx="1311">
                  <c:v>2.9572619125247002E-2</c:v>
                </c:pt>
                <c:pt idx="1312">
                  <c:v>2.4591710418462798E-2</c:v>
                </c:pt>
                <c:pt idx="1313">
                  <c:v>1.92672908306122E-2</c:v>
                </c:pt>
                <c:pt idx="1314">
                  <c:v>1.5697229653596899E-2</c:v>
                </c:pt>
                <c:pt idx="1315">
                  <c:v>1.2438779696822199E-2</c:v>
                </c:pt>
                <c:pt idx="1316">
                  <c:v>1.05899600312114E-2</c:v>
                </c:pt>
                <c:pt idx="1317">
                  <c:v>8.9595057070255297E-3</c:v>
                </c:pt>
                <c:pt idx="1318">
                  <c:v>7.9958345741033606E-3</c:v>
                </c:pt>
                <c:pt idx="1319">
                  <c:v>7.34316278249025E-3</c:v>
                </c:pt>
                <c:pt idx="1320">
                  <c:v>6.8475259467959404E-3</c:v>
                </c:pt>
                <c:pt idx="1321">
                  <c:v>6.4383801072835896E-3</c:v>
                </c:pt>
                <c:pt idx="1322">
                  <c:v>6.1065228655934299E-3</c:v>
                </c:pt>
                <c:pt idx="1323">
                  <c:v>5.7869348675012597E-3</c:v>
                </c:pt>
                <c:pt idx="1324">
                  <c:v>5.5090589448809598E-3</c:v>
                </c:pt>
                <c:pt idx="1325">
                  <c:v>5.2195289172232203E-3</c:v>
                </c:pt>
                <c:pt idx="1326">
                  <c:v>4.9416529946029204E-3</c:v>
                </c:pt>
                <c:pt idx="1327">
                  <c:v>4.6723647974431497E-3</c:v>
                </c:pt>
                <c:pt idx="1328">
                  <c:v>4.41595818847418E-3</c:v>
                </c:pt>
                <c:pt idx="1329">
                  <c:v>4.1454429738223596E-3</c:v>
                </c:pt>
                <c:pt idx="1330">
                  <c:v>3.8589790929108901E-3</c:v>
                </c:pt>
                <c:pt idx="1331">
                  <c:v>3.59214493073523E-3</c:v>
                </c:pt>
                <c:pt idx="1332">
                  <c:v>3.3087478950619702E-3</c:v>
                </c:pt>
                <c:pt idx="1333">
                  <c:v>3.0241250060498701E-3</c:v>
                </c:pt>
                <c:pt idx="1334">
                  <c:v>2.7229390107095198E-3</c:v>
                </c:pt>
                <c:pt idx="1335">
                  <c:v>2.3567320313304702E-3</c:v>
                </c:pt>
                <c:pt idx="1336">
                  <c:v>1.9095540046691901E-3</c:v>
                </c:pt>
                <c:pt idx="1337">
                  <c:v>1.2777389492839601E-3</c:v>
                </c:pt>
                <c:pt idx="1338">
                  <c:v>3.9516048855148299E-4</c:v>
                </c:pt>
                <c:pt idx="1339">
                  <c:v>-7.9817260848358295E-4</c:v>
                </c:pt>
                <c:pt idx="1340">
                  <c:v>-2.1352889016270598E-3</c:v>
                </c:pt>
                <c:pt idx="1341">
                  <c:v>-3.4400180447846699E-3</c:v>
                </c:pt>
                <c:pt idx="1342">
                  <c:v>-4.6183839440345799E-3</c:v>
                </c:pt>
                <c:pt idx="1343">
                  <c:v>-5.5814418010413603E-3</c:v>
                </c:pt>
                <c:pt idx="1344">
                  <c:v>-6.3359388150274797E-3</c:v>
                </c:pt>
                <c:pt idx="1345">
                  <c:v>-6.9125471636652903E-3</c:v>
                </c:pt>
                <c:pt idx="1346">
                  <c:v>-7.4492827989160997E-3</c:v>
                </c:pt>
                <c:pt idx="1347">
                  <c:v>-8.0584017559885996E-3</c:v>
                </c:pt>
                <c:pt idx="1348">
                  <c:v>-8.8392766192555393E-3</c:v>
                </c:pt>
                <c:pt idx="1349">
                  <c:v>-9.9587542936205899E-3</c:v>
                </c:pt>
                <c:pt idx="1350">
                  <c:v>-1.13364802673459E-2</c:v>
                </c:pt>
                <c:pt idx="1351">
                  <c:v>-1.3105560094118099E-2</c:v>
                </c:pt>
                <c:pt idx="1352">
                  <c:v>-1.5112649649381599E-2</c:v>
                </c:pt>
                <c:pt idx="1353">
                  <c:v>-1.7414789646863899E-2</c:v>
                </c:pt>
                <c:pt idx="1354">
                  <c:v>-1.9948180764913601E-2</c:v>
                </c:pt>
                <c:pt idx="1355">
                  <c:v>-2.2671740502119099E-2</c:v>
                </c:pt>
                <c:pt idx="1356">
                  <c:v>-2.5432089343666999E-2</c:v>
                </c:pt>
                <c:pt idx="1357">
                  <c:v>-2.8174050152301799E-2</c:v>
                </c:pt>
                <c:pt idx="1358">
                  <c:v>-3.0830120667815201E-2</c:v>
                </c:pt>
                <c:pt idx="1359">
                  <c:v>-3.3480070531368297E-2</c:v>
                </c:pt>
                <c:pt idx="1360">
                  <c:v>-3.5645410418510402E-2</c:v>
                </c:pt>
                <c:pt idx="1361">
                  <c:v>-3.7313900887966198E-2</c:v>
                </c:pt>
                <c:pt idx="1362">
                  <c:v>-3.8086801767349202E-2</c:v>
                </c:pt>
                <c:pt idx="1363">
                  <c:v>-3.7792358547449098E-2</c:v>
                </c:pt>
                <c:pt idx="1364">
                  <c:v>-3.6602340638637501E-2</c:v>
                </c:pt>
                <c:pt idx="1365">
                  <c:v>-3.4872509539127398E-2</c:v>
                </c:pt>
                <c:pt idx="1366">
                  <c:v>-3.3087480813264798E-2</c:v>
                </c:pt>
                <c:pt idx="1367">
                  <c:v>-3.1584620475769001E-2</c:v>
                </c:pt>
                <c:pt idx="1368">
                  <c:v>-3.1302448362111997E-2</c:v>
                </c:pt>
                <c:pt idx="1369">
                  <c:v>-3.2547678798437098E-2</c:v>
                </c:pt>
                <c:pt idx="1370">
                  <c:v>-3.5786498337984099E-2</c:v>
                </c:pt>
                <c:pt idx="1371">
                  <c:v>-4.1294939815998098E-2</c:v>
                </c:pt>
                <c:pt idx="1372">
                  <c:v>-4.8760179430246402E-2</c:v>
                </c:pt>
                <c:pt idx="1373">
                  <c:v>-5.83662204444408E-2</c:v>
                </c:pt>
                <c:pt idx="1374">
                  <c:v>-6.9432176649570507E-2</c:v>
                </c:pt>
                <c:pt idx="1375">
                  <c:v>-8.0326393246650696E-2</c:v>
                </c:pt>
                <c:pt idx="1376">
                  <c:v>-9.1889217495918302E-2</c:v>
                </c:pt>
                <c:pt idx="1377">
                  <c:v>-0.102507397532463</c:v>
                </c:pt>
                <c:pt idx="1378">
                  <c:v>-0.11456710100174</c:v>
                </c:pt>
                <c:pt idx="1379">
                  <c:v>-0.12781679630279499</c:v>
                </c:pt>
                <c:pt idx="1380">
                  <c:v>-0.13952690362930301</c:v>
                </c:pt>
                <c:pt idx="1381">
                  <c:v>-0.15130439400672899</c:v>
                </c:pt>
                <c:pt idx="1382">
                  <c:v>-0.16460320353508001</c:v>
                </c:pt>
                <c:pt idx="1383">
                  <c:v>-0.17231379449367501</c:v>
                </c:pt>
                <c:pt idx="1384">
                  <c:v>-0.188992500305176</c:v>
                </c:pt>
                <c:pt idx="1385">
                  <c:v>-0.20144480466842701</c:v>
                </c:pt>
                <c:pt idx="1386">
                  <c:v>-0.21377439796924599</c:v>
                </c:pt>
                <c:pt idx="1387">
                  <c:v>-0.224018394947052</c:v>
                </c:pt>
                <c:pt idx="1388">
                  <c:v>-0.24131660163402599</c:v>
                </c:pt>
                <c:pt idx="1389">
                  <c:v>-0.24990439414978</c:v>
                </c:pt>
                <c:pt idx="1390">
                  <c:v>-0.26867479085922202</c:v>
                </c:pt>
                <c:pt idx="1391">
                  <c:v>-0.28259930014610302</c:v>
                </c:pt>
                <c:pt idx="1392">
                  <c:v>-0.29591029882431003</c:v>
                </c:pt>
                <c:pt idx="1393">
                  <c:v>-0.30965068936348</c:v>
                </c:pt>
                <c:pt idx="1394">
                  <c:v>-0.32590618729591397</c:v>
                </c:pt>
                <c:pt idx="1395">
                  <c:v>-0.33848118782043501</c:v>
                </c:pt>
                <c:pt idx="1396">
                  <c:v>-0.35381650924682601</c:v>
                </c:pt>
                <c:pt idx="1397">
                  <c:v>-0.36835440993308999</c:v>
                </c:pt>
                <c:pt idx="1398">
                  <c:v>-0.38301488757133501</c:v>
                </c:pt>
                <c:pt idx="1399">
                  <c:v>-0.396080613136292</c:v>
                </c:pt>
                <c:pt idx="1400">
                  <c:v>-0.40246009826660201</c:v>
                </c:pt>
                <c:pt idx="1401">
                  <c:v>-0.39289090037345897</c:v>
                </c:pt>
                <c:pt idx="1402">
                  <c:v>-0.385529905557632</c:v>
                </c:pt>
                <c:pt idx="1403">
                  <c:v>-0.37761691212654103</c:v>
                </c:pt>
                <c:pt idx="1404">
                  <c:v>-0.36688208580017101</c:v>
                </c:pt>
                <c:pt idx="1405">
                  <c:v>-0.35731288790702798</c:v>
                </c:pt>
                <c:pt idx="1406">
                  <c:v>-0.34670090675353998</c:v>
                </c:pt>
                <c:pt idx="1407">
                  <c:v>-0.33038410544395402</c:v>
                </c:pt>
                <c:pt idx="1408">
                  <c:v>-0.32535409927368197</c:v>
                </c:pt>
                <c:pt idx="1409">
                  <c:v>-0.31750240921974199</c:v>
                </c:pt>
                <c:pt idx="1410">
                  <c:v>-0.30664500594139099</c:v>
                </c:pt>
                <c:pt idx="1411">
                  <c:v>-0.294622212648392</c:v>
                </c:pt>
                <c:pt idx="1412">
                  <c:v>-0.28585028648376498</c:v>
                </c:pt>
                <c:pt idx="1413">
                  <c:v>-0.27523830533027599</c:v>
                </c:pt>
                <c:pt idx="1414">
                  <c:v>-0.26327678561210599</c:v>
                </c:pt>
                <c:pt idx="1415">
                  <c:v>-0.252971410751343</c:v>
                </c:pt>
                <c:pt idx="1416">
                  <c:v>-0.24481299519538899</c:v>
                </c:pt>
                <c:pt idx="1417">
                  <c:v>-0.23297420144081099</c:v>
                </c:pt>
                <c:pt idx="1418">
                  <c:v>-0.222791492938995</c:v>
                </c:pt>
                <c:pt idx="1419">
                  <c:v>-0.21046189963817599</c:v>
                </c:pt>
                <c:pt idx="1420">
                  <c:v>-0.20205819606781</c:v>
                </c:pt>
                <c:pt idx="1421">
                  <c:v>-0.191262096166611</c:v>
                </c:pt>
                <c:pt idx="1422">
                  <c:v>-0.18034340441227001</c:v>
                </c:pt>
                <c:pt idx="1423">
                  <c:v>-0.168995201587677</c:v>
                </c:pt>
                <c:pt idx="1424">
                  <c:v>-0.16022339463233901</c:v>
                </c:pt>
                <c:pt idx="1425">
                  <c:v>-0.14850719273090399</c:v>
                </c:pt>
                <c:pt idx="1426">
                  <c:v>-0.13818959891796101</c:v>
                </c:pt>
                <c:pt idx="1427">
                  <c:v>-0.12830750644207001</c:v>
                </c:pt>
                <c:pt idx="1428">
                  <c:v>-0.11795929819345501</c:v>
                </c:pt>
                <c:pt idx="1429">
                  <c:v>-0.10898499935865399</c:v>
                </c:pt>
                <c:pt idx="1430">
                  <c:v>-9.9256306886673001E-2</c:v>
                </c:pt>
                <c:pt idx="1431">
                  <c:v>-8.9441709220409393E-2</c:v>
                </c:pt>
                <c:pt idx="1432">
                  <c:v>-8.0056503415107699E-2</c:v>
                </c:pt>
                <c:pt idx="1433">
                  <c:v>-7.1321487426757799E-2</c:v>
                </c:pt>
                <c:pt idx="1434">
                  <c:v>-6.21141716837883E-2</c:v>
                </c:pt>
                <c:pt idx="1435">
                  <c:v>-5.3403709083795499E-2</c:v>
                </c:pt>
                <c:pt idx="1436">
                  <c:v>-4.4926349073648501E-2</c:v>
                </c:pt>
                <c:pt idx="1437">
                  <c:v>-3.67740988731384E-2</c:v>
                </c:pt>
                <c:pt idx="1438">
                  <c:v>-2.9106430709361999E-2</c:v>
                </c:pt>
                <c:pt idx="1439">
                  <c:v>-2.2082859650254302E-2</c:v>
                </c:pt>
                <c:pt idx="1440">
                  <c:v>-1.5721770003437999E-2</c:v>
                </c:pt>
                <c:pt idx="1441">
                  <c:v>-1.05562200769782E-2</c:v>
                </c:pt>
                <c:pt idx="1442">
                  <c:v>-6.4678229391574903E-3</c:v>
                </c:pt>
                <c:pt idx="1443">
                  <c:v>-3.6093199159950001E-3</c:v>
                </c:pt>
                <c:pt idx="1444">
                  <c:v>-1.8647740362212101E-3</c:v>
                </c:pt>
                <c:pt idx="1445">
                  <c:v>-9.2784798471257101E-4</c:v>
                </c:pt>
                <c:pt idx="1446">
                  <c:v>-4.2515629320405402E-4</c:v>
                </c:pt>
                <c:pt idx="1447" formatCode="0.00E+00">
                  <c:v>-7.5977302913088406E-5</c:v>
                </c:pt>
                <c:pt idx="1448">
                  <c:v>2.0573860092554201E-4</c:v>
                </c:pt>
                <c:pt idx="1449">
                  <c:v>4.9956329166889202E-4</c:v>
                </c:pt>
                <c:pt idx="1450">
                  <c:v>8.0234382767230305E-4</c:v>
                </c:pt>
                <c:pt idx="1451">
                  <c:v>1.16020895075053E-3</c:v>
                </c:pt>
                <c:pt idx="1452">
                  <c:v>1.55119795817882E-3</c:v>
                </c:pt>
                <c:pt idx="1453">
                  <c:v>1.99420494027436E-3</c:v>
                </c:pt>
                <c:pt idx="1454">
                  <c:v>2.5677459780126801E-3</c:v>
                </c:pt>
                <c:pt idx="1455">
                  <c:v>3.2701028976589398E-3</c:v>
                </c:pt>
                <c:pt idx="1456">
                  <c:v>4.2668990790843998E-3</c:v>
                </c:pt>
                <c:pt idx="1457">
                  <c:v>5.6642531417310203E-3</c:v>
                </c:pt>
                <c:pt idx="1458">
                  <c:v>7.5639919377863398E-3</c:v>
                </c:pt>
                <c:pt idx="1459">
                  <c:v>9.9974004551768303E-3</c:v>
                </c:pt>
                <c:pt idx="1460">
                  <c:v>1.28325903788209E-2</c:v>
                </c:pt>
                <c:pt idx="1461">
                  <c:v>1.5902109444141398E-2</c:v>
                </c:pt>
                <c:pt idx="1462">
                  <c:v>1.8690679222345401E-2</c:v>
                </c:pt>
                <c:pt idx="1463">
                  <c:v>2.15246491134167E-2</c:v>
                </c:pt>
                <c:pt idx="1464">
                  <c:v>2.4217529222369201E-2</c:v>
                </c:pt>
                <c:pt idx="1465">
                  <c:v>2.6370609179139099E-2</c:v>
                </c:pt>
                <c:pt idx="1466">
                  <c:v>2.7401139959693E-2</c:v>
                </c:pt>
                <c:pt idx="1467">
                  <c:v>2.76280995458364E-2</c:v>
                </c:pt>
                <c:pt idx="1468">
                  <c:v>2.76833102107048E-2</c:v>
                </c:pt>
                <c:pt idx="1469">
                  <c:v>2.7597429230809201E-2</c:v>
                </c:pt>
                <c:pt idx="1470">
                  <c:v>2.74992901831865E-2</c:v>
                </c:pt>
                <c:pt idx="1471">
                  <c:v>2.7523819357156799E-2</c:v>
                </c:pt>
                <c:pt idx="1472">
                  <c:v>2.7713980525731999E-2</c:v>
                </c:pt>
                <c:pt idx="1473">
                  <c:v>2.8131099417805699E-2</c:v>
                </c:pt>
                <c:pt idx="1474">
                  <c:v>2.8732249513268499E-2</c:v>
                </c:pt>
                <c:pt idx="1475">
                  <c:v>2.9462210834026299E-2</c:v>
                </c:pt>
                <c:pt idx="1476">
                  <c:v>3.0271910130977599E-2</c:v>
                </c:pt>
                <c:pt idx="1477">
                  <c:v>3.1210429966449699E-2</c:v>
                </c:pt>
                <c:pt idx="1478">
                  <c:v>3.1737968325614901E-2</c:v>
                </c:pt>
                <c:pt idx="1479">
                  <c:v>3.1823851168155698E-2</c:v>
                </c:pt>
                <c:pt idx="1480">
                  <c:v>3.1032539904117602E-2</c:v>
                </c:pt>
                <c:pt idx="1481">
                  <c:v>2.9456069692969301E-2</c:v>
                </c:pt>
                <c:pt idx="1482">
                  <c:v>2.7579030022025101E-2</c:v>
                </c:pt>
                <c:pt idx="1483">
                  <c:v>2.6180449873209E-2</c:v>
                </c:pt>
                <c:pt idx="1484">
                  <c:v>2.5530230253934898E-2</c:v>
                </c:pt>
                <c:pt idx="1485">
                  <c:v>2.5812400504946698E-2</c:v>
                </c:pt>
                <c:pt idx="1486">
                  <c:v>2.7076030150055899E-2</c:v>
                </c:pt>
                <c:pt idx="1487">
                  <c:v>2.94928792864084E-2</c:v>
                </c:pt>
                <c:pt idx="1488">
                  <c:v>3.3467788249254199E-2</c:v>
                </c:pt>
                <c:pt idx="1489">
                  <c:v>3.9074379950761802E-2</c:v>
                </c:pt>
                <c:pt idx="1490">
                  <c:v>4.6147029846906697E-2</c:v>
                </c:pt>
                <c:pt idx="1491">
                  <c:v>5.4280880838632597E-2</c:v>
                </c:pt>
                <c:pt idx="1492">
                  <c:v>6.3181497156619998E-2</c:v>
                </c:pt>
                <c:pt idx="1493">
                  <c:v>7.2505377233028398E-2</c:v>
                </c:pt>
                <c:pt idx="1494">
                  <c:v>8.1246502697467804E-2</c:v>
                </c:pt>
                <c:pt idx="1495">
                  <c:v>9.0417027473449693E-2</c:v>
                </c:pt>
                <c:pt idx="1496">
                  <c:v>9.9924921989440904E-2</c:v>
                </c:pt>
                <c:pt idx="1497">
                  <c:v>0.10885009914636599</c:v>
                </c:pt>
                <c:pt idx="1498">
                  <c:v>0.11859109997749299</c:v>
                </c:pt>
                <c:pt idx="1499">
                  <c:v>0.12778000533580799</c:v>
                </c:pt>
                <c:pt idx="1500">
                  <c:v>0.12539990246295901</c:v>
                </c:pt>
                <c:pt idx="1501">
                  <c:v>0.11616809666156799</c:v>
                </c:pt>
                <c:pt idx="1502">
                  <c:v>0.107322700321674</c:v>
                </c:pt>
                <c:pt idx="1503">
                  <c:v>9.7557149827480302E-2</c:v>
                </c:pt>
                <c:pt idx="1504">
                  <c:v>8.7607592344284099E-2</c:v>
                </c:pt>
                <c:pt idx="1505">
                  <c:v>7.7339068055152893E-2</c:v>
                </c:pt>
                <c:pt idx="1506">
                  <c:v>6.7174822092056302E-2</c:v>
                </c:pt>
                <c:pt idx="1507">
                  <c:v>5.9157520532607998E-2</c:v>
                </c:pt>
                <c:pt idx="1508">
                  <c:v>5.1011390984058401E-2</c:v>
                </c:pt>
                <c:pt idx="1509">
                  <c:v>4.3466418981552103E-2</c:v>
                </c:pt>
                <c:pt idx="1510">
                  <c:v>3.6645270884036997E-2</c:v>
                </c:pt>
                <c:pt idx="1511">
                  <c:v>3.01983002573252E-2</c:v>
                </c:pt>
                <c:pt idx="1512">
                  <c:v>2.4444490671157799E-2</c:v>
                </c:pt>
                <c:pt idx="1513">
                  <c:v>1.9537189975380901E-2</c:v>
                </c:pt>
                <c:pt idx="1514">
                  <c:v>1.5605210326611999E-2</c:v>
                </c:pt>
                <c:pt idx="1515">
                  <c:v>1.2604399584233801E-2</c:v>
                </c:pt>
                <c:pt idx="1516">
                  <c:v>1.04249501600862E-2</c:v>
                </c:pt>
                <c:pt idx="1517">
                  <c:v>9.0913893654942495E-3</c:v>
                </c:pt>
                <c:pt idx="1518">
                  <c:v>8.1246513873338699E-3</c:v>
                </c:pt>
                <c:pt idx="1519">
                  <c:v>7.4370149523019799E-3</c:v>
                </c:pt>
                <c:pt idx="1520">
                  <c:v>6.9150011986494099E-3</c:v>
                </c:pt>
                <c:pt idx="1521">
                  <c:v>6.5880520269274703E-3</c:v>
                </c:pt>
                <c:pt idx="1522">
                  <c:v>6.2206177972257103E-3</c:v>
                </c:pt>
                <c:pt idx="1523">
                  <c:v>5.8961231261491802E-3</c:v>
                </c:pt>
                <c:pt idx="1524">
                  <c:v>5.5771479383111E-3</c:v>
                </c:pt>
                <c:pt idx="1525">
                  <c:v>5.2882311865687396E-3</c:v>
                </c:pt>
                <c:pt idx="1526">
                  <c:v>5.0091277807951E-3</c:v>
                </c:pt>
                <c:pt idx="1527">
                  <c:v>4.7361589968204498E-3</c:v>
                </c:pt>
                <c:pt idx="1528">
                  <c:v>4.4687120243907001E-3</c:v>
                </c:pt>
                <c:pt idx="1529">
                  <c:v>4.1853152215480796E-3</c:v>
                </c:pt>
                <c:pt idx="1530">
                  <c:v>3.9190938696265203E-3</c:v>
                </c:pt>
                <c:pt idx="1531">
                  <c:v>3.6577798891812602E-3</c:v>
                </c:pt>
                <c:pt idx="1532">
                  <c:v>3.3645690418779902E-3</c:v>
                </c:pt>
                <c:pt idx="1533">
                  <c:v>3.0744250398129199E-3</c:v>
                </c:pt>
                <c:pt idx="1534">
                  <c:v>2.7542230673134301E-3</c:v>
                </c:pt>
                <c:pt idx="1535">
                  <c:v>2.3904689587652701E-3</c:v>
                </c:pt>
                <c:pt idx="1536">
                  <c:v>1.91139394883066E-3</c:v>
                </c:pt>
                <c:pt idx="1537">
                  <c:v>1.2445530155673599E-3</c:v>
                </c:pt>
                <c:pt idx="1538">
                  <c:v>2.7382740518078203E-4</c:v>
                </c:pt>
                <c:pt idx="1539">
                  <c:v>-9.9164294078946092E-4</c:v>
                </c:pt>
                <c:pt idx="1540">
                  <c:v>-2.3947630543261801E-3</c:v>
                </c:pt>
                <c:pt idx="1541">
                  <c:v>-3.76819400116801E-3</c:v>
                </c:pt>
                <c:pt idx="1542">
                  <c:v>-5.0029940903186798E-3</c:v>
                </c:pt>
                <c:pt idx="1543">
                  <c:v>-6.0372068546712399E-3</c:v>
                </c:pt>
                <c:pt idx="1544">
                  <c:v>-6.8015200085938003E-3</c:v>
                </c:pt>
                <c:pt idx="1545">
                  <c:v>-7.3995972052216504E-3</c:v>
                </c:pt>
                <c:pt idx="1546">
                  <c:v>-7.8897140920162201E-3</c:v>
                </c:pt>
                <c:pt idx="1547">
                  <c:v>-8.4798168390989304E-3</c:v>
                </c:pt>
                <c:pt idx="1548">
                  <c:v>-9.2821605503559095E-3</c:v>
                </c:pt>
                <c:pt idx="1549">
                  <c:v>-1.0370350442826699E-2</c:v>
                </c:pt>
                <c:pt idx="1550">
                  <c:v>-1.1827819980680899E-2</c:v>
                </c:pt>
                <c:pt idx="1551">
                  <c:v>-1.3630639761686301E-2</c:v>
                </c:pt>
                <c:pt idx="1552">
                  <c:v>-1.5756729990243901E-2</c:v>
                </c:pt>
                <c:pt idx="1553">
                  <c:v>-1.8147200345993E-2</c:v>
                </c:pt>
                <c:pt idx="1554">
                  <c:v>-2.0629070699214901E-2</c:v>
                </c:pt>
                <c:pt idx="1555">
                  <c:v>-2.3328090086579299E-2</c:v>
                </c:pt>
                <c:pt idx="1556">
                  <c:v>-2.6070039719343199E-2</c:v>
                </c:pt>
                <c:pt idx="1557">
                  <c:v>-2.8818130493164101E-2</c:v>
                </c:pt>
                <c:pt idx="1558">
                  <c:v>-3.1523279845714597E-2</c:v>
                </c:pt>
                <c:pt idx="1559">
                  <c:v>-3.4124150872230502E-2</c:v>
                </c:pt>
                <c:pt idx="1560">
                  <c:v>-3.6424450576305403E-2</c:v>
                </c:pt>
                <c:pt idx="1561">
                  <c:v>-3.8276959210634197E-2</c:v>
                </c:pt>
                <c:pt idx="1562">
                  <c:v>-3.9313621819019297E-2</c:v>
                </c:pt>
                <c:pt idx="1563">
                  <c:v>-3.9197068661451298E-2</c:v>
                </c:pt>
                <c:pt idx="1564">
                  <c:v>-3.8105200976133298E-2</c:v>
                </c:pt>
                <c:pt idx="1565">
                  <c:v>-3.6344699561595903E-2</c:v>
                </c:pt>
                <c:pt idx="1566">
                  <c:v>-3.4719161689281498E-2</c:v>
                </c:pt>
                <c:pt idx="1567">
                  <c:v>-3.3375788480043397E-2</c:v>
                </c:pt>
                <c:pt idx="1568">
                  <c:v>-3.3173359930515303E-2</c:v>
                </c:pt>
                <c:pt idx="1569">
                  <c:v>-3.4627150744199801E-2</c:v>
                </c:pt>
                <c:pt idx="1570">
                  <c:v>-3.8301490247249603E-2</c:v>
                </c:pt>
                <c:pt idx="1571">
                  <c:v>-4.4282268732786199E-2</c:v>
                </c:pt>
                <c:pt idx="1572">
                  <c:v>-5.2324108779430403E-2</c:v>
                </c:pt>
                <c:pt idx="1573">
                  <c:v>-6.1335138976573902E-2</c:v>
                </c:pt>
                <c:pt idx="1574">
                  <c:v>-7.2309091687202495E-2</c:v>
                </c:pt>
                <c:pt idx="1575">
                  <c:v>-8.3405733108520494E-2</c:v>
                </c:pt>
                <c:pt idx="1576">
                  <c:v>-9.4066843390464797E-2</c:v>
                </c:pt>
                <c:pt idx="1577">
                  <c:v>-0.106629498302937</c:v>
                </c:pt>
                <c:pt idx="1578">
                  <c:v>-0.11797770112752901</c:v>
                </c:pt>
                <c:pt idx="1579">
                  <c:v>-0.129792004823685</c:v>
                </c:pt>
                <c:pt idx="1580">
                  <c:v>-0.143090799450874</c:v>
                </c:pt>
                <c:pt idx="1581">
                  <c:v>-0.15548169612884499</c:v>
                </c:pt>
                <c:pt idx="1582">
                  <c:v>-0.167614996433258</c:v>
                </c:pt>
                <c:pt idx="1583">
                  <c:v>-0.180091798305511</c:v>
                </c:pt>
                <c:pt idx="1584">
                  <c:v>-0.192918300628662</c:v>
                </c:pt>
                <c:pt idx="1585">
                  <c:v>-0.20537060499191301</c:v>
                </c:pt>
                <c:pt idx="1586">
                  <c:v>-0.217086806893349</c:v>
                </c:pt>
                <c:pt idx="1587">
                  <c:v>-0.22843490540981301</c:v>
                </c:pt>
                <c:pt idx="1588">
                  <c:v>-0.242543399333954</c:v>
                </c:pt>
                <c:pt idx="1589">
                  <c:v>-0.255179703235626</c:v>
                </c:pt>
                <c:pt idx="1590">
                  <c:v>-0.27002429962158198</c:v>
                </c:pt>
                <c:pt idx="1591">
                  <c:v>-0.28450080752372697</c:v>
                </c:pt>
                <c:pt idx="1592">
                  <c:v>-0.29916140437126199</c:v>
                </c:pt>
                <c:pt idx="1593">
                  <c:v>-0.31474208831787098</c:v>
                </c:pt>
                <c:pt idx="1594">
                  <c:v>-0.326887607574463</c:v>
                </c:pt>
                <c:pt idx="1595">
                  <c:v>-0.34240698814392101</c:v>
                </c:pt>
                <c:pt idx="1596">
                  <c:v>-0.361361414194107</c:v>
                </c:pt>
                <c:pt idx="1597">
                  <c:v>-0.37203478813171398</c:v>
                </c:pt>
                <c:pt idx="1598">
                  <c:v>-0.380254596471787</c:v>
                </c:pt>
                <c:pt idx="1599">
                  <c:v>-0.40607920289039601</c:v>
                </c:pt>
                <c:pt idx="1600">
                  <c:v>-0.40552711486816401</c:v>
                </c:pt>
                <c:pt idx="1601">
                  <c:v>-0.39730739593505898</c:v>
                </c:pt>
                <c:pt idx="1602">
                  <c:v>-0.38786089420318598</c:v>
                </c:pt>
                <c:pt idx="1603">
                  <c:v>-0.38019320368766801</c:v>
                </c:pt>
                <c:pt idx="1604">
                  <c:v>-0.368599712848663</c:v>
                </c:pt>
                <c:pt idx="1605">
                  <c:v>-0.36013460159301802</c:v>
                </c:pt>
                <c:pt idx="1606">
                  <c:v>-0.34958389401435902</c:v>
                </c:pt>
                <c:pt idx="1607">
                  <c:v>-0.339953303337097</c:v>
                </c:pt>
                <c:pt idx="1608">
                  <c:v>-0.33081349730491599</c:v>
                </c:pt>
                <c:pt idx="1609">
                  <c:v>-0.31787049770355202</c:v>
                </c:pt>
                <c:pt idx="1610">
                  <c:v>-0.30885329842567399</c:v>
                </c:pt>
                <c:pt idx="1611">
                  <c:v>-0.29664638638496399</c:v>
                </c:pt>
                <c:pt idx="1612">
                  <c:v>-0.28744518756866499</c:v>
                </c:pt>
                <c:pt idx="1613">
                  <c:v>-0.27842798829078702</c:v>
                </c:pt>
                <c:pt idx="1614">
                  <c:v>-0.267386585474014</c:v>
                </c:pt>
                <c:pt idx="1615">
                  <c:v>-0.25511839985847501</c:v>
                </c:pt>
                <c:pt idx="1616">
                  <c:v>-0.244076892733574</c:v>
                </c:pt>
                <c:pt idx="1617">
                  <c:v>-0.23291279375553101</c:v>
                </c:pt>
                <c:pt idx="1618">
                  <c:v>-0.223773002624512</c:v>
                </c:pt>
                <c:pt idx="1619">
                  <c:v>-0.214571803808212</c:v>
                </c:pt>
                <c:pt idx="1620">
                  <c:v>-0.20193549990654</c:v>
                </c:pt>
                <c:pt idx="1621">
                  <c:v>-0.19187550246715501</c:v>
                </c:pt>
                <c:pt idx="1622">
                  <c:v>-0.181386202573776</c:v>
                </c:pt>
                <c:pt idx="1623">
                  <c:v>-0.170406103134155</c:v>
                </c:pt>
                <c:pt idx="1624">
                  <c:v>-0.16102090477943401</c:v>
                </c:pt>
                <c:pt idx="1625">
                  <c:v>-0.15132890641689301</c:v>
                </c:pt>
                <c:pt idx="1626">
                  <c:v>-0.14096230268478399</c:v>
                </c:pt>
                <c:pt idx="1627">
                  <c:v>-0.128773704171181</c:v>
                </c:pt>
                <c:pt idx="1628">
                  <c:v>-0.12019819766283001</c:v>
                </c:pt>
                <c:pt idx="1629">
                  <c:v>-0.109727300703526</c:v>
                </c:pt>
                <c:pt idx="1630">
                  <c:v>-0.100581303238869</c:v>
                </c:pt>
                <c:pt idx="1631">
                  <c:v>-9.1104052960872706E-2</c:v>
                </c:pt>
                <c:pt idx="1632">
                  <c:v>-8.1405997276306194E-2</c:v>
                </c:pt>
                <c:pt idx="1633">
                  <c:v>-7.1763150393962902E-2</c:v>
                </c:pt>
                <c:pt idx="1634">
                  <c:v>-6.2525160610675798E-2</c:v>
                </c:pt>
                <c:pt idx="1635">
                  <c:v>-5.3722690790891599E-2</c:v>
                </c:pt>
                <c:pt idx="1636">
                  <c:v>-4.5257590711116798E-2</c:v>
                </c:pt>
                <c:pt idx="1637">
                  <c:v>-3.6970380693674101E-2</c:v>
                </c:pt>
                <c:pt idx="1638">
                  <c:v>-2.9241390526294701E-2</c:v>
                </c:pt>
                <c:pt idx="1639">
                  <c:v>-2.1874299272894901E-2</c:v>
                </c:pt>
                <c:pt idx="1640">
                  <c:v>-1.5672700479626701E-2</c:v>
                </c:pt>
                <c:pt idx="1641">
                  <c:v>-1.0472790338098999E-2</c:v>
                </c:pt>
                <c:pt idx="1642">
                  <c:v>-6.4917458221316303E-3</c:v>
                </c:pt>
                <c:pt idx="1643">
                  <c:v>-3.60625307075679E-3</c:v>
                </c:pt>
                <c:pt idx="1644">
                  <c:v>-1.8850170308724E-3</c:v>
                </c:pt>
                <c:pt idx="1645">
                  <c:v>-9.6465268870815602E-4</c:v>
                </c:pt>
                <c:pt idx="1646">
                  <c:v>-4.5472278725355902E-4</c:v>
                </c:pt>
                <c:pt idx="1647">
                  <c:v>-1.0441509948577699E-4</c:v>
                </c:pt>
                <c:pt idx="1648">
                  <c:v>2.00984693947248E-4</c:v>
                </c:pt>
                <c:pt idx="1649">
                  <c:v>5.1054341020062598E-4</c:v>
                </c:pt>
                <c:pt idx="1650">
                  <c:v>8.0455210991203796E-4</c:v>
                </c:pt>
                <c:pt idx="1651">
                  <c:v>1.1365920072421399E-3</c:v>
                </c:pt>
                <c:pt idx="1652">
                  <c:v>1.5747529687359901E-3</c:v>
                </c:pt>
                <c:pt idx="1653">
                  <c:v>2.0273290574550598E-3</c:v>
                </c:pt>
                <c:pt idx="1654">
                  <c:v>2.57756002247334E-3</c:v>
                </c:pt>
                <c:pt idx="1655">
                  <c:v>3.3191759139299401E-3</c:v>
                </c:pt>
                <c:pt idx="1656">
                  <c:v>4.3558441102504704E-3</c:v>
                </c:pt>
                <c:pt idx="1657">
                  <c:v>5.8292611502111001E-3</c:v>
                </c:pt>
                <c:pt idx="1658">
                  <c:v>7.8332806006074004E-3</c:v>
                </c:pt>
                <c:pt idx="1659">
                  <c:v>1.03660598397255E-2</c:v>
                </c:pt>
                <c:pt idx="1660">
                  <c:v>1.3313510455191101E-2</c:v>
                </c:pt>
                <c:pt idx="1661">
                  <c:v>1.6373209655284899E-2</c:v>
                </c:pt>
                <c:pt idx="1662">
                  <c:v>1.9248889759182899E-2</c:v>
                </c:pt>
                <c:pt idx="1663">
                  <c:v>2.2156460210681E-2</c:v>
                </c:pt>
                <c:pt idx="1664">
                  <c:v>2.5033369660377499E-2</c:v>
                </c:pt>
                <c:pt idx="1665">
                  <c:v>2.7450209483504299E-2</c:v>
                </c:pt>
                <c:pt idx="1666">
                  <c:v>2.8535950928926499E-2</c:v>
                </c:pt>
                <c:pt idx="1667">
                  <c:v>2.8824260458350199E-2</c:v>
                </c:pt>
                <c:pt idx="1668">
                  <c:v>2.87383794784546E-2</c:v>
                </c:pt>
                <c:pt idx="1669">
                  <c:v>2.8646370396018001E-2</c:v>
                </c:pt>
                <c:pt idx="1670">
                  <c:v>2.8523689135909101E-2</c:v>
                </c:pt>
                <c:pt idx="1671">
                  <c:v>2.8425540775060699E-2</c:v>
                </c:pt>
                <c:pt idx="1672">
                  <c:v>2.8591159731149701E-2</c:v>
                </c:pt>
                <c:pt idx="1673">
                  <c:v>2.8897870332002602E-2</c:v>
                </c:pt>
                <c:pt idx="1674">
                  <c:v>2.92781796306372E-2</c:v>
                </c:pt>
                <c:pt idx="1675">
                  <c:v>2.99406703561544E-2</c:v>
                </c:pt>
                <c:pt idx="1676">
                  <c:v>3.0762640759348901E-2</c:v>
                </c:pt>
                <c:pt idx="1677">
                  <c:v>3.1603019684553098E-2</c:v>
                </c:pt>
                <c:pt idx="1678">
                  <c:v>3.2075349241495098E-2</c:v>
                </c:pt>
                <c:pt idx="1679">
                  <c:v>3.2038539648056003E-2</c:v>
                </c:pt>
                <c:pt idx="1680">
                  <c:v>3.11368200927973E-2</c:v>
                </c:pt>
                <c:pt idx="1681">
                  <c:v>2.9437670484185201E-2</c:v>
                </c:pt>
                <c:pt idx="1682">
                  <c:v>2.76158396154642E-2</c:v>
                </c:pt>
                <c:pt idx="1683">
                  <c:v>2.6241790503263501E-2</c:v>
                </c:pt>
                <c:pt idx="1684">
                  <c:v>2.56835892796516E-2</c:v>
                </c:pt>
                <c:pt idx="1685">
                  <c:v>2.58676093071699E-2</c:v>
                </c:pt>
                <c:pt idx="1686">
                  <c:v>2.7229389175772702E-2</c:v>
                </c:pt>
                <c:pt idx="1687">
                  <c:v>2.98486594110727E-2</c:v>
                </c:pt>
                <c:pt idx="1688">
                  <c:v>3.3927850425243399E-2</c:v>
                </c:pt>
                <c:pt idx="1689">
                  <c:v>3.9657130837440498E-2</c:v>
                </c:pt>
                <c:pt idx="1690">
                  <c:v>4.6662300825118998E-2</c:v>
                </c:pt>
                <c:pt idx="1691">
                  <c:v>5.4918829351663603E-2</c:v>
                </c:pt>
                <c:pt idx="1692">
                  <c:v>6.3831716775894207E-2</c:v>
                </c:pt>
                <c:pt idx="1693">
                  <c:v>7.3026776313781697E-2</c:v>
                </c:pt>
                <c:pt idx="1694">
                  <c:v>8.21114182472229E-2</c:v>
                </c:pt>
                <c:pt idx="1695">
                  <c:v>9.08832177519798E-2</c:v>
                </c:pt>
                <c:pt idx="1696">
                  <c:v>0.10105360299348801</c:v>
                </c:pt>
                <c:pt idx="1697">
                  <c:v>0.110138200223446</c:v>
                </c:pt>
                <c:pt idx="1698">
                  <c:v>0.119130901992321</c:v>
                </c:pt>
                <c:pt idx="1699">
                  <c:v>0.12902520596980999</c:v>
                </c:pt>
                <c:pt idx="1700">
                  <c:v>0.11973199993372</c:v>
                </c:pt>
                <c:pt idx="1701">
                  <c:v>0.108635403215885</c:v>
                </c:pt>
                <c:pt idx="1702">
                  <c:v>9.9704086780548096E-2</c:v>
                </c:pt>
                <c:pt idx="1703">
                  <c:v>9.0962961316108704E-2</c:v>
                </c:pt>
                <c:pt idx="1704">
                  <c:v>8.2878187298774705E-2</c:v>
                </c:pt>
                <c:pt idx="1705">
                  <c:v>7.4609376490116106E-2</c:v>
                </c:pt>
                <c:pt idx="1706">
                  <c:v>6.6800639033317594E-2</c:v>
                </c:pt>
                <c:pt idx="1707">
                  <c:v>5.8169919997453703E-2</c:v>
                </c:pt>
                <c:pt idx="1708">
                  <c:v>5.0336640328168897E-2</c:v>
                </c:pt>
                <c:pt idx="1709">
                  <c:v>4.3135181069374098E-2</c:v>
                </c:pt>
                <c:pt idx="1710">
                  <c:v>3.6314029246568701E-2</c:v>
                </c:pt>
                <c:pt idx="1711">
                  <c:v>2.99406703561544E-2</c:v>
                </c:pt>
                <c:pt idx="1712">
                  <c:v>2.4462889879941899E-2</c:v>
                </c:pt>
                <c:pt idx="1713">
                  <c:v>1.9580129534006101E-2</c:v>
                </c:pt>
                <c:pt idx="1714">
                  <c:v>1.55622800812125E-2</c:v>
                </c:pt>
                <c:pt idx="1715">
                  <c:v>1.27307698130608E-2</c:v>
                </c:pt>
                <c:pt idx="1716">
                  <c:v>1.06169497594237E-2</c:v>
                </c:pt>
                <c:pt idx="1717">
                  <c:v>9.1993501409888302E-3</c:v>
                </c:pt>
                <c:pt idx="1718">
                  <c:v>8.2491738721728308E-3</c:v>
                </c:pt>
                <c:pt idx="1719">
                  <c:v>7.57319293916225E-3</c:v>
                </c:pt>
                <c:pt idx="1720">
                  <c:v>7.0763290859758897E-3</c:v>
                </c:pt>
                <c:pt idx="1721">
                  <c:v>6.6432589665055301E-3</c:v>
                </c:pt>
                <c:pt idx="1722">
                  <c:v>6.3040419481694698E-3</c:v>
                </c:pt>
                <c:pt idx="1723">
                  <c:v>5.9967231936752796E-3</c:v>
                </c:pt>
                <c:pt idx="1724">
                  <c:v>5.6820418685674702E-3</c:v>
                </c:pt>
                <c:pt idx="1725">
                  <c:v>5.3918980993330496E-3</c:v>
                </c:pt>
                <c:pt idx="1726">
                  <c:v>5.0999131053686099E-3</c:v>
                </c:pt>
                <c:pt idx="1727">
                  <c:v>4.8226509243249902E-3</c:v>
                </c:pt>
                <c:pt idx="1728">
                  <c:v>4.5349597930908203E-3</c:v>
                </c:pt>
                <c:pt idx="1729">
                  <c:v>4.2497231625020504E-3</c:v>
                </c:pt>
                <c:pt idx="1730">
                  <c:v>3.9601931348442997E-3</c:v>
                </c:pt>
                <c:pt idx="1731">
                  <c:v>3.6804759874939901E-3</c:v>
                </c:pt>
                <c:pt idx="1732">
                  <c:v>3.3970801159739499E-3</c:v>
                </c:pt>
                <c:pt idx="1733">
                  <c:v>3.0909869819879502E-3</c:v>
                </c:pt>
                <c:pt idx="1734">
                  <c:v>2.7769189327955198E-3</c:v>
                </c:pt>
                <c:pt idx="1735">
                  <c:v>2.3941500112414399E-3</c:v>
                </c:pt>
                <c:pt idx="1736">
                  <c:v>1.9028059905394901E-3</c:v>
                </c:pt>
                <c:pt idx="1737">
                  <c:v>1.1877509532496301E-3</c:v>
                </c:pt>
                <c:pt idx="1738">
                  <c:v>1.6194100317079601E-4</c:v>
                </c:pt>
                <c:pt idx="1739">
                  <c:v>-1.14156096242368E-3</c:v>
                </c:pt>
                <c:pt idx="1740">
                  <c:v>-2.6002558879554302E-3</c:v>
                </c:pt>
                <c:pt idx="1741">
                  <c:v>-4.0031308308243804E-3</c:v>
                </c:pt>
                <c:pt idx="1742">
                  <c:v>-5.2753491327166601E-3</c:v>
                </c:pt>
                <c:pt idx="1743">
                  <c:v>-6.3298051245510604E-3</c:v>
                </c:pt>
                <c:pt idx="1744">
                  <c:v>-7.1560721844434703E-3</c:v>
                </c:pt>
                <c:pt idx="1745">
                  <c:v>-7.7394270338118102E-3</c:v>
                </c:pt>
                <c:pt idx="1746">
                  <c:v>-8.2258637994527799E-3</c:v>
                </c:pt>
                <c:pt idx="1747">
                  <c:v>-8.7865227833390201E-3</c:v>
                </c:pt>
                <c:pt idx="1748">
                  <c:v>-9.5772119238972699E-3</c:v>
                </c:pt>
                <c:pt idx="1749">
                  <c:v>-1.0685649700462801E-2</c:v>
                </c:pt>
                <c:pt idx="1750">
                  <c:v>-1.2118579819798501E-2</c:v>
                </c:pt>
                <c:pt idx="1751">
                  <c:v>-1.38937998563051E-2</c:v>
                </c:pt>
                <c:pt idx="1752">
                  <c:v>-1.59444399178028E-2</c:v>
                </c:pt>
                <c:pt idx="1753">
                  <c:v>-1.83183401823044E-2</c:v>
                </c:pt>
                <c:pt idx="1754">
                  <c:v>-2.0794689655304E-2</c:v>
                </c:pt>
                <c:pt idx="1755">
                  <c:v>-2.34814397990704E-2</c:v>
                </c:pt>
                <c:pt idx="1756">
                  <c:v>-2.6315409690141699E-2</c:v>
                </c:pt>
                <c:pt idx="1757">
                  <c:v>-2.9094170778989799E-2</c:v>
                </c:pt>
                <c:pt idx="1758">
                  <c:v>-3.1934268772602102E-2</c:v>
                </c:pt>
                <c:pt idx="1759">
                  <c:v>-3.4663949161768001E-2</c:v>
                </c:pt>
                <c:pt idx="1760">
                  <c:v>-3.7068530917167698E-2</c:v>
                </c:pt>
                <c:pt idx="1761">
                  <c:v>-3.9025321602821399E-2</c:v>
                </c:pt>
                <c:pt idx="1762">
                  <c:v>-4.0129460394382498E-2</c:v>
                </c:pt>
                <c:pt idx="1763">
                  <c:v>-4.0264409035444301E-2</c:v>
                </c:pt>
                <c:pt idx="1764">
                  <c:v>-3.9393369108438499E-2</c:v>
                </c:pt>
                <c:pt idx="1765">
                  <c:v>-3.7792358547449098E-2</c:v>
                </c:pt>
                <c:pt idx="1766">
                  <c:v>-3.59766595065594E-2</c:v>
                </c:pt>
                <c:pt idx="1767">
                  <c:v>-3.4633278846740702E-2</c:v>
                </c:pt>
                <c:pt idx="1768">
                  <c:v>-3.4240700304508202E-2</c:v>
                </c:pt>
                <c:pt idx="1769">
                  <c:v>-3.5700619220733601E-2</c:v>
                </c:pt>
                <c:pt idx="1770">
                  <c:v>-3.9430171251296997E-2</c:v>
                </c:pt>
                <c:pt idx="1771">
                  <c:v>-4.5202389359474203E-2</c:v>
                </c:pt>
                <c:pt idx="1772">
                  <c:v>-5.2992720156908001E-2</c:v>
                </c:pt>
                <c:pt idx="1773">
                  <c:v>-6.2414739280939102E-2</c:v>
                </c:pt>
                <c:pt idx="1774">
                  <c:v>-7.2891831398010296E-2</c:v>
                </c:pt>
                <c:pt idx="1775">
                  <c:v>-8.3424128592014299E-2</c:v>
                </c:pt>
                <c:pt idx="1776">
                  <c:v>-9.5618769526481601E-2</c:v>
                </c:pt>
                <c:pt idx="1777">
                  <c:v>-0.10752510279417</c:v>
                </c:pt>
                <c:pt idx="1778">
                  <c:v>-0.119339399039745</c:v>
                </c:pt>
                <c:pt idx="1779">
                  <c:v>-0.13092680275440199</c:v>
                </c:pt>
                <c:pt idx="1780">
                  <c:v>-0.14307239651680001</c:v>
                </c:pt>
                <c:pt idx="1781">
                  <c:v>-0.15552470088005099</c:v>
                </c:pt>
                <c:pt idx="1782">
                  <c:v>-0.16736349463462799</c:v>
                </c:pt>
                <c:pt idx="1783">
                  <c:v>-0.18006730079650901</c:v>
                </c:pt>
                <c:pt idx="1784">
                  <c:v>-0.192795604467392</c:v>
                </c:pt>
                <c:pt idx="1785">
                  <c:v>-0.20739489793777499</c:v>
                </c:pt>
                <c:pt idx="1786">
                  <c:v>-0.21782289445400199</c:v>
                </c:pt>
                <c:pt idx="1787">
                  <c:v>-0.23131799697875999</c:v>
                </c:pt>
                <c:pt idx="1788">
                  <c:v>-0.24567179381847401</c:v>
                </c:pt>
                <c:pt idx="1789">
                  <c:v>-0.25603848695754999</c:v>
                </c:pt>
                <c:pt idx="1790">
                  <c:v>-0.26836809515953097</c:v>
                </c:pt>
                <c:pt idx="1791">
                  <c:v>-0.28259930014610302</c:v>
                </c:pt>
                <c:pt idx="1792">
                  <c:v>-0.29762789607048001</c:v>
                </c:pt>
                <c:pt idx="1793">
                  <c:v>-0.31087759137153598</c:v>
                </c:pt>
                <c:pt idx="1794">
                  <c:v>-0.32651960849762002</c:v>
                </c:pt>
                <c:pt idx="1795">
                  <c:v>-0.33927860856056202</c:v>
                </c:pt>
                <c:pt idx="1796">
                  <c:v>-0.35541141033172602</c:v>
                </c:pt>
                <c:pt idx="1797">
                  <c:v>-0.36755689978599498</c:v>
                </c:pt>
                <c:pt idx="1798">
                  <c:v>-0.386634111404419</c:v>
                </c:pt>
                <c:pt idx="1799">
                  <c:v>-0.40031310915946999</c:v>
                </c:pt>
                <c:pt idx="1800">
                  <c:v>-0.39884099364280701</c:v>
                </c:pt>
                <c:pt idx="1801">
                  <c:v>-0.39479240775108299</c:v>
                </c:pt>
                <c:pt idx="1802">
                  <c:v>-0.38724750280380199</c:v>
                </c:pt>
                <c:pt idx="1803">
                  <c:v>-0.37559258937835699</c:v>
                </c:pt>
                <c:pt idx="1804">
                  <c:v>-0.362711012363434</c:v>
                </c:pt>
                <c:pt idx="1805">
                  <c:v>-0.35289639234542802</c:v>
                </c:pt>
                <c:pt idx="1806">
                  <c:v>-0.34338849782943698</c:v>
                </c:pt>
                <c:pt idx="1807">
                  <c:v>-0.33320578932762102</c:v>
                </c:pt>
                <c:pt idx="1808">
                  <c:v>-0.32480201125144997</c:v>
                </c:pt>
                <c:pt idx="1809">
                  <c:v>-0.31093889474868802</c:v>
                </c:pt>
                <c:pt idx="1810">
                  <c:v>-0.29971349239349399</c:v>
                </c:pt>
                <c:pt idx="1811">
                  <c:v>-0.29088029265403698</c:v>
                </c:pt>
                <c:pt idx="1812">
                  <c:v>-0.28143379092216497</c:v>
                </c:pt>
                <c:pt idx="1813">
                  <c:v>-0.270453691482544</c:v>
                </c:pt>
                <c:pt idx="1814">
                  <c:v>-0.26033240556716902</c:v>
                </c:pt>
                <c:pt idx="1815">
                  <c:v>-0.25051778554916398</c:v>
                </c:pt>
                <c:pt idx="1816">
                  <c:v>-0.24125519394874601</c:v>
                </c:pt>
                <c:pt idx="1817">
                  <c:v>-0.23033650219440499</c:v>
                </c:pt>
                <c:pt idx="1818">
                  <c:v>-0.21947909891605399</c:v>
                </c:pt>
                <c:pt idx="1819">
                  <c:v>-0.20714950561523399</c:v>
                </c:pt>
                <c:pt idx="1820">
                  <c:v>-0.198316395282745</c:v>
                </c:pt>
                <c:pt idx="1821">
                  <c:v>-0.18752029538154599</c:v>
                </c:pt>
                <c:pt idx="1822">
                  <c:v>-0.177766993641853</c:v>
                </c:pt>
                <c:pt idx="1823">
                  <c:v>-0.167032301425934</c:v>
                </c:pt>
                <c:pt idx="1824">
                  <c:v>-0.15654300153255499</c:v>
                </c:pt>
                <c:pt idx="1825">
                  <c:v>-0.14672839641571001</c:v>
                </c:pt>
                <c:pt idx="1826">
                  <c:v>-0.13497529923915899</c:v>
                </c:pt>
                <c:pt idx="1827">
                  <c:v>-0.12658999860286699</c:v>
                </c:pt>
                <c:pt idx="1828">
                  <c:v>-0.116769202053547</c:v>
                </c:pt>
                <c:pt idx="1829">
                  <c:v>-0.10794220119714699</c:v>
                </c:pt>
                <c:pt idx="1830">
                  <c:v>-9.8667442798614502E-2</c:v>
                </c:pt>
                <c:pt idx="1831">
                  <c:v>-8.9552119374275194E-2</c:v>
                </c:pt>
                <c:pt idx="1832">
                  <c:v>-8.0142371356487302E-2</c:v>
                </c:pt>
                <c:pt idx="1833">
                  <c:v>-7.0192806422710405E-2</c:v>
                </c:pt>
                <c:pt idx="1834">
                  <c:v>-6.1850398778915398E-2</c:v>
                </c:pt>
                <c:pt idx="1835">
                  <c:v>-5.3060200065374402E-2</c:v>
                </c:pt>
                <c:pt idx="1836">
                  <c:v>-4.46196384727955E-2</c:v>
                </c:pt>
                <c:pt idx="1837">
                  <c:v>-3.64183187484741E-2</c:v>
                </c:pt>
                <c:pt idx="1838">
                  <c:v>-2.8762919828295701E-2</c:v>
                </c:pt>
                <c:pt idx="1839">
                  <c:v>-2.1984709426760701E-2</c:v>
                </c:pt>
                <c:pt idx="1840">
                  <c:v>-1.57892499119043E-2</c:v>
                </c:pt>
                <c:pt idx="1841">
                  <c:v>-1.0673989541828599E-2</c:v>
                </c:pt>
                <c:pt idx="1842">
                  <c:v>-6.5708770416676998E-3</c:v>
                </c:pt>
                <c:pt idx="1843">
                  <c:v>-3.6829300224781002E-3</c:v>
                </c:pt>
                <c:pt idx="1844">
                  <c:v>-1.94022397045046E-3</c:v>
                </c:pt>
                <c:pt idx="1845">
                  <c:v>-1.0409000096842601E-3</c:v>
                </c:pt>
                <c:pt idx="1846">
                  <c:v>-5.3458911133930098E-4</c:v>
                </c:pt>
                <c:pt idx="1847">
                  <c:v>-1.6868849343154601E-4</c:v>
                </c:pt>
                <c:pt idx="1848">
                  <c:v>1.3368099462240899E-4</c:v>
                </c:pt>
                <c:pt idx="1849">
                  <c:v>4.3245599954388998E-4</c:v>
                </c:pt>
                <c:pt idx="1850">
                  <c:v>7.6879007974639502E-4</c:v>
                </c:pt>
                <c:pt idx="1851">
                  <c:v>1.09776295721531E-3</c:v>
                </c:pt>
                <c:pt idx="1852">
                  <c:v>1.50556000880897E-3</c:v>
                </c:pt>
                <c:pt idx="1853">
                  <c:v>1.9641479011625099E-3</c:v>
                </c:pt>
                <c:pt idx="1854">
                  <c:v>2.5327811017632502E-3</c:v>
                </c:pt>
                <c:pt idx="1855">
                  <c:v>3.3007739111781099E-3</c:v>
                </c:pt>
                <c:pt idx="1856">
                  <c:v>4.37976699322462E-3</c:v>
                </c:pt>
                <c:pt idx="1857">
                  <c:v>5.9396750293672102E-3</c:v>
                </c:pt>
                <c:pt idx="1858">
                  <c:v>8.0087166279554402E-3</c:v>
                </c:pt>
                <c:pt idx="1859">
                  <c:v>1.0608360171318099E-2</c:v>
                </c:pt>
                <c:pt idx="1860">
                  <c:v>1.35962897911668E-2</c:v>
                </c:pt>
                <c:pt idx="1861">
                  <c:v>1.6725309193134301E-2</c:v>
                </c:pt>
                <c:pt idx="1862">
                  <c:v>1.9604669883847198E-2</c:v>
                </c:pt>
                <c:pt idx="1863">
                  <c:v>2.2549049928784402E-2</c:v>
                </c:pt>
                <c:pt idx="1864">
                  <c:v>2.5487290695309601E-2</c:v>
                </c:pt>
                <c:pt idx="1865">
                  <c:v>2.79838796705008E-2</c:v>
                </c:pt>
                <c:pt idx="1866">
                  <c:v>2.9253650456666901E-2</c:v>
                </c:pt>
                <c:pt idx="1867">
                  <c:v>2.9560349881649E-2</c:v>
                </c:pt>
                <c:pt idx="1868">
                  <c:v>2.9437670484185201E-2</c:v>
                </c:pt>
                <c:pt idx="1869">
                  <c:v>2.9247509315609901E-2</c:v>
                </c:pt>
                <c:pt idx="1870">
                  <c:v>2.9161639511585201E-2</c:v>
                </c:pt>
                <c:pt idx="1871">
                  <c:v>2.9063489288091701E-2</c:v>
                </c:pt>
                <c:pt idx="1872">
                  <c:v>2.90757603943348E-2</c:v>
                </c:pt>
                <c:pt idx="1873">
                  <c:v>2.9339529573917399E-2</c:v>
                </c:pt>
                <c:pt idx="1874">
                  <c:v>2.9762780293822299E-2</c:v>
                </c:pt>
                <c:pt idx="1875">
                  <c:v>3.0382329598069201E-2</c:v>
                </c:pt>
                <c:pt idx="1876">
                  <c:v>3.10693494975567E-2</c:v>
                </c:pt>
                <c:pt idx="1877">
                  <c:v>3.17809097468853E-2</c:v>
                </c:pt>
                <c:pt idx="1878">
                  <c:v>3.2228700816631303E-2</c:v>
                </c:pt>
                <c:pt idx="1879">
                  <c:v>3.2155089080333703E-2</c:v>
                </c:pt>
                <c:pt idx="1880">
                  <c:v>3.1179759651422501E-2</c:v>
                </c:pt>
                <c:pt idx="1881">
                  <c:v>2.94744800776243E-2</c:v>
                </c:pt>
                <c:pt idx="1882">
                  <c:v>2.7548359706997899E-2</c:v>
                </c:pt>
                <c:pt idx="1883">
                  <c:v>2.61252392083406E-2</c:v>
                </c:pt>
                <c:pt idx="1884">
                  <c:v>2.5438219308853101E-2</c:v>
                </c:pt>
                <c:pt idx="1885">
                  <c:v>2.5701990351080901E-2</c:v>
                </c:pt>
                <c:pt idx="1886">
                  <c:v>2.7039229869842502E-2</c:v>
                </c:pt>
                <c:pt idx="1887">
                  <c:v>2.96032894402742E-2</c:v>
                </c:pt>
                <c:pt idx="1888">
                  <c:v>3.36579494178295E-2</c:v>
                </c:pt>
                <c:pt idx="1889">
                  <c:v>3.9374951273202903E-2</c:v>
                </c:pt>
                <c:pt idx="1890">
                  <c:v>4.6404670923948302E-2</c:v>
                </c:pt>
                <c:pt idx="1891">
                  <c:v>5.4397430270910298E-2</c:v>
                </c:pt>
                <c:pt idx="1892">
                  <c:v>6.3083358108997303E-2</c:v>
                </c:pt>
                <c:pt idx="1893">
                  <c:v>7.1566857397556305E-2</c:v>
                </c:pt>
                <c:pt idx="1894">
                  <c:v>7.9982876777648898E-2</c:v>
                </c:pt>
                <c:pt idx="1895">
                  <c:v>8.9355818927288097E-2</c:v>
                </c:pt>
                <c:pt idx="1896">
                  <c:v>9.8317779600620298E-2</c:v>
                </c:pt>
                <c:pt idx="1897">
                  <c:v>0.10656820237636599</c:v>
                </c:pt>
                <c:pt idx="1898">
                  <c:v>0.11572639644146</c:v>
                </c:pt>
                <c:pt idx="1899">
                  <c:v>0.125068694353104</c:v>
                </c:pt>
                <c:pt idx="1900">
                  <c:v>0.121056996285915</c:v>
                </c:pt>
                <c:pt idx="1901">
                  <c:v>0.111806698143482</c:v>
                </c:pt>
                <c:pt idx="1902">
                  <c:v>0.10256870090961499</c:v>
                </c:pt>
                <c:pt idx="1903">
                  <c:v>9.3005627393722506E-2</c:v>
                </c:pt>
                <c:pt idx="1904">
                  <c:v>8.3209432661533397E-2</c:v>
                </c:pt>
                <c:pt idx="1905">
                  <c:v>7.31065198779106E-2</c:v>
                </c:pt>
                <c:pt idx="1906">
                  <c:v>6.3463672995567294E-2</c:v>
                </c:pt>
                <c:pt idx="1907">
                  <c:v>5.5403430014848702E-2</c:v>
                </c:pt>
                <c:pt idx="1908">
                  <c:v>4.78891208767891E-2</c:v>
                </c:pt>
                <c:pt idx="1909">
                  <c:v>4.09943610429764E-2</c:v>
                </c:pt>
                <c:pt idx="1910">
                  <c:v>3.4547399729490301E-2</c:v>
                </c:pt>
                <c:pt idx="1911">
                  <c:v>2.8499150648713101E-2</c:v>
                </c:pt>
                <c:pt idx="1912">
                  <c:v>2.3328080773353601E-2</c:v>
                </c:pt>
                <c:pt idx="1913">
                  <c:v>1.8733620643615698E-2</c:v>
                </c:pt>
                <c:pt idx="1914">
                  <c:v>1.5065410174429399E-2</c:v>
                </c:pt>
                <c:pt idx="1915">
                  <c:v>1.2316710315644699E-2</c:v>
                </c:pt>
                <c:pt idx="1916">
                  <c:v>1.0332940146327E-2</c:v>
                </c:pt>
                <c:pt idx="1917">
                  <c:v>8.9993765577673895E-3</c:v>
                </c:pt>
                <c:pt idx="1918">
                  <c:v>8.0344798043370195E-3</c:v>
                </c:pt>
                <c:pt idx="1919">
                  <c:v>7.3738340288400702E-3</c:v>
                </c:pt>
                <c:pt idx="1920">
                  <c:v>6.8751289509236804E-3</c:v>
                </c:pt>
                <c:pt idx="1921">
                  <c:v>6.4751850441098196E-3</c:v>
                </c:pt>
                <c:pt idx="1922">
                  <c:v>6.1138849705457696E-3</c:v>
                </c:pt>
                <c:pt idx="1923">
                  <c:v>5.7857087813317802E-3</c:v>
                </c:pt>
                <c:pt idx="1924">
                  <c:v>5.4924967698752897E-3</c:v>
                </c:pt>
                <c:pt idx="1925">
                  <c:v>5.2035800181329302E-3</c:v>
                </c:pt>
                <c:pt idx="1926">
                  <c:v>4.9391989596188103E-3</c:v>
                </c:pt>
                <c:pt idx="1927">
                  <c:v>4.6600960195064501E-3</c:v>
                </c:pt>
                <c:pt idx="1928">
                  <c:v>4.3711788021027998E-3</c:v>
                </c:pt>
                <c:pt idx="1929">
                  <c:v>4.1472828015685099E-3</c:v>
                </c:pt>
                <c:pt idx="1930">
                  <c:v>3.8644999731332098E-3</c:v>
                </c:pt>
                <c:pt idx="1931">
                  <c:v>3.5952120088040798E-3</c:v>
                </c:pt>
                <c:pt idx="1932">
                  <c:v>3.3038409892469601E-3</c:v>
                </c:pt>
                <c:pt idx="1933">
                  <c:v>3.0130830127745901E-3</c:v>
                </c:pt>
                <c:pt idx="1934">
                  <c:v>2.6769330725073801E-3</c:v>
                </c:pt>
                <c:pt idx="1935">
                  <c:v>2.28066905401647E-3</c:v>
                </c:pt>
                <c:pt idx="1936">
                  <c:v>1.75190705340356E-3</c:v>
                </c:pt>
                <c:pt idx="1937">
                  <c:v>1.01973698474467E-3</c:v>
                </c:pt>
                <c:pt idx="1938" formatCode="0.00E+00">
                  <c:v>-1.0010890036937799E-5</c:v>
                </c:pt>
                <c:pt idx="1939">
                  <c:v>-1.34631805121899E-3</c:v>
                </c:pt>
                <c:pt idx="1940">
                  <c:v>-2.78611993417144E-3</c:v>
                </c:pt>
                <c:pt idx="1941">
                  <c:v>-4.2116912081837697E-3</c:v>
                </c:pt>
                <c:pt idx="1942">
                  <c:v>-5.4931109771132504E-3</c:v>
                </c:pt>
                <c:pt idx="1943">
                  <c:v>-6.6058412194251997E-3</c:v>
                </c:pt>
                <c:pt idx="1944">
                  <c:v>-7.4775000102818004E-3</c:v>
                </c:pt>
                <c:pt idx="1945">
                  <c:v>-8.0884592607617396E-3</c:v>
                </c:pt>
                <c:pt idx="1946">
                  <c:v>-8.5914582014083897E-3</c:v>
                </c:pt>
                <c:pt idx="1947">
                  <c:v>-9.1208331286907196E-3</c:v>
                </c:pt>
                <c:pt idx="1948">
                  <c:v>-9.8465001210570301E-3</c:v>
                </c:pt>
                <c:pt idx="1949">
                  <c:v>-1.09015703201294E-2</c:v>
                </c:pt>
                <c:pt idx="1950">
                  <c:v>-1.2344930320978199E-2</c:v>
                </c:pt>
                <c:pt idx="1951">
                  <c:v>-1.4065549708902799E-2</c:v>
                </c:pt>
                <c:pt idx="1952">
                  <c:v>-1.6077550128102299E-2</c:v>
                </c:pt>
                <c:pt idx="1953">
                  <c:v>-1.8285840749740601E-2</c:v>
                </c:pt>
                <c:pt idx="1954">
                  <c:v>-2.0745620131492601E-2</c:v>
                </c:pt>
                <c:pt idx="1955">
                  <c:v>-2.3420099169015898E-2</c:v>
                </c:pt>
                <c:pt idx="1956">
                  <c:v>-2.6180459186434701E-2</c:v>
                </c:pt>
                <c:pt idx="1957">
                  <c:v>-2.89530791342258E-2</c:v>
                </c:pt>
                <c:pt idx="1958">
                  <c:v>-3.17870490252972E-2</c:v>
                </c:pt>
                <c:pt idx="1959">
                  <c:v>-3.4473799169063603E-2</c:v>
                </c:pt>
                <c:pt idx="1960">
                  <c:v>-3.69151793420315E-2</c:v>
                </c:pt>
                <c:pt idx="1961">
                  <c:v>-3.9190940558910398E-2</c:v>
                </c:pt>
                <c:pt idx="1962">
                  <c:v>-4.0767408907413497E-2</c:v>
                </c:pt>
                <c:pt idx="1963">
                  <c:v>-4.1411489248275798E-2</c:v>
                </c:pt>
                <c:pt idx="1964">
                  <c:v>-4.07490096986294E-2</c:v>
                </c:pt>
                <c:pt idx="1965">
                  <c:v>-3.9344288408756298E-2</c:v>
                </c:pt>
                <c:pt idx="1966">
                  <c:v>-3.7553131580352797E-2</c:v>
                </c:pt>
                <c:pt idx="1967">
                  <c:v>-3.5896908491849899E-2</c:v>
                </c:pt>
                <c:pt idx="1968">
                  <c:v>-3.5436850041150998E-2</c:v>
                </c:pt>
                <c:pt idx="1969">
                  <c:v>-3.6326300352811799E-2</c:v>
                </c:pt>
                <c:pt idx="1970">
                  <c:v>-3.9884090423583998E-2</c:v>
                </c:pt>
                <c:pt idx="1971">
                  <c:v>-4.5423209667205797E-2</c:v>
                </c:pt>
                <c:pt idx="1972">
                  <c:v>-5.2925251424312598E-2</c:v>
                </c:pt>
                <c:pt idx="1973">
                  <c:v>-6.1660248786211E-2</c:v>
                </c:pt>
                <c:pt idx="1974">
                  <c:v>-7.1309231221675901E-2</c:v>
                </c:pt>
                <c:pt idx="1975">
                  <c:v>-8.1577762961387607E-2</c:v>
                </c:pt>
                <c:pt idx="1976">
                  <c:v>-9.3017913401126903E-2</c:v>
                </c:pt>
                <c:pt idx="1977">
                  <c:v>-0.10361149907112099</c:v>
                </c:pt>
                <c:pt idx="1978">
                  <c:v>-0.113965898752213</c:v>
                </c:pt>
                <c:pt idx="1979">
                  <c:v>-0.12524659931659701</c:v>
                </c:pt>
                <c:pt idx="1980">
                  <c:v>-0.13517780601978299</c:v>
                </c:pt>
                <c:pt idx="1981">
                  <c:v>-0.14780180156230899</c:v>
                </c:pt>
                <c:pt idx="1982">
                  <c:v>-0.15920509397983601</c:v>
                </c:pt>
                <c:pt idx="1983">
                  <c:v>-0.17141200602054599</c:v>
                </c:pt>
                <c:pt idx="1984">
                  <c:v>-0.184146493673325</c:v>
                </c:pt>
                <c:pt idx="1985">
                  <c:v>-0.19561730325221999</c:v>
                </c:pt>
                <c:pt idx="1986">
                  <c:v>-0.209173798561096</c:v>
                </c:pt>
                <c:pt idx="1987">
                  <c:v>-0.223220899701118</c:v>
                </c:pt>
                <c:pt idx="1988">
                  <c:v>-0.23395560681819899</c:v>
                </c:pt>
                <c:pt idx="1989">
                  <c:v>-0.24720530211925501</c:v>
                </c:pt>
                <c:pt idx="1990">
                  <c:v>-0.25548639893531799</c:v>
                </c:pt>
                <c:pt idx="1991">
                  <c:v>-0.27198719978332497</c:v>
                </c:pt>
                <c:pt idx="1992">
                  <c:v>-0.28223121166229198</c:v>
                </c:pt>
                <c:pt idx="1993">
                  <c:v>-0.29640111327171298</c:v>
                </c:pt>
                <c:pt idx="1994">
                  <c:v>-0.30652230978012102</c:v>
                </c:pt>
                <c:pt idx="1995">
                  <c:v>-0.32234838604927102</c:v>
                </c:pt>
                <c:pt idx="1996">
                  <c:v>-0.33786770701408397</c:v>
                </c:pt>
                <c:pt idx="1997">
                  <c:v>-0.35258960723876998</c:v>
                </c:pt>
                <c:pt idx="1998">
                  <c:v>-0.36767959594726601</c:v>
                </c:pt>
                <c:pt idx="1999">
                  <c:v>-0.38086798787116999</c:v>
                </c:pt>
                <c:pt idx="2000">
                  <c:v>-0.38246279954910301</c:v>
                </c:pt>
                <c:pt idx="2001">
                  <c:v>-0.37743291258812001</c:v>
                </c:pt>
                <c:pt idx="2002">
                  <c:v>-0.36639139056205799</c:v>
                </c:pt>
                <c:pt idx="2003">
                  <c:v>-0.35786500573158297</c:v>
                </c:pt>
                <c:pt idx="2004">
                  <c:v>-0.35179218649864202</c:v>
                </c:pt>
                <c:pt idx="2005">
                  <c:v>-0.33725428581237799</c:v>
                </c:pt>
                <c:pt idx="2006">
                  <c:v>-0.32921859622001598</c:v>
                </c:pt>
                <c:pt idx="2007">
                  <c:v>-0.31701171398162797</c:v>
                </c:pt>
                <c:pt idx="2008">
                  <c:v>-0.30860799551010099</c:v>
                </c:pt>
                <c:pt idx="2009">
                  <c:v>-0.30087891221046398</c:v>
                </c:pt>
                <c:pt idx="2010">
                  <c:v>-0.29063498973846402</c:v>
                </c:pt>
                <c:pt idx="2011">
                  <c:v>-0.281863212585449</c:v>
                </c:pt>
                <c:pt idx="2012">
                  <c:v>-0.272416591644287</c:v>
                </c:pt>
                <c:pt idx="2013">
                  <c:v>-0.25971901416778598</c:v>
                </c:pt>
                <c:pt idx="2014">
                  <c:v>-0.24898420274257699</c:v>
                </c:pt>
                <c:pt idx="2015">
                  <c:v>-0.23843349516391801</c:v>
                </c:pt>
                <c:pt idx="2016">
                  <c:v>-0.223773002624512</c:v>
                </c:pt>
                <c:pt idx="2017">
                  <c:v>-0.22088989615440399</c:v>
                </c:pt>
                <c:pt idx="2018">
                  <c:v>-0.21021659672260301</c:v>
                </c:pt>
                <c:pt idx="2019">
                  <c:v>-0.20175150036811801</c:v>
                </c:pt>
                <c:pt idx="2020">
                  <c:v>-0.189299196004868</c:v>
                </c:pt>
                <c:pt idx="2021">
                  <c:v>-0.180527403950691</c:v>
                </c:pt>
                <c:pt idx="2022">
                  <c:v>-0.17095810174942</c:v>
                </c:pt>
                <c:pt idx="2023">
                  <c:v>-0.161327600479126</c:v>
                </c:pt>
                <c:pt idx="2024">
                  <c:v>-0.149672701954842</c:v>
                </c:pt>
                <c:pt idx="2025">
                  <c:v>-0.142189100384712</c:v>
                </c:pt>
                <c:pt idx="2026">
                  <c:v>-0.131846904754639</c:v>
                </c:pt>
                <c:pt idx="2027">
                  <c:v>-0.122743897140026</c:v>
                </c:pt>
                <c:pt idx="2028">
                  <c:v>-0.111972399055958</c:v>
                </c:pt>
                <c:pt idx="2029">
                  <c:v>-0.10351949930191</c:v>
                </c:pt>
                <c:pt idx="2030">
                  <c:v>-9.4514630734920502E-2</c:v>
                </c:pt>
                <c:pt idx="2031">
                  <c:v>-8.5614010691642803E-2</c:v>
                </c:pt>
                <c:pt idx="2032">
                  <c:v>-7.67195299267769E-2</c:v>
                </c:pt>
                <c:pt idx="2033">
                  <c:v>-6.7027613520622295E-2</c:v>
                </c:pt>
                <c:pt idx="2034">
                  <c:v>-5.84827698767185E-2</c:v>
                </c:pt>
                <c:pt idx="2035">
                  <c:v>-5.0367321819067001E-2</c:v>
                </c:pt>
                <c:pt idx="2036">
                  <c:v>-4.2601510882377597E-2</c:v>
                </c:pt>
                <c:pt idx="2037">
                  <c:v>-3.4933850169181803E-2</c:v>
                </c:pt>
                <c:pt idx="2038">
                  <c:v>-2.7395009994506801E-2</c:v>
                </c:pt>
                <c:pt idx="2039">
                  <c:v>-2.09848508238792E-2</c:v>
                </c:pt>
                <c:pt idx="2040">
                  <c:v>-1.51206301525235E-2</c:v>
                </c:pt>
                <c:pt idx="2041">
                  <c:v>-1.01654697209597E-2</c:v>
                </c:pt>
                <c:pt idx="2042">
                  <c:v>-6.2359529547393296E-3</c:v>
                </c:pt>
                <c:pt idx="2043">
                  <c:v>-3.5191481001675099E-3</c:v>
                </c:pt>
                <c:pt idx="2044">
                  <c:v>-1.87336199451238E-3</c:v>
                </c:pt>
                <c:pt idx="2045">
                  <c:v>-1.01243797689676E-3</c:v>
                </c:pt>
                <c:pt idx="2046">
                  <c:v>-5.1361037185415604E-4</c:v>
                </c:pt>
                <c:pt idx="2047">
                  <c:v>-1.60223396960646E-4</c:v>
                </c:pt>
                <c:pt idx="2048">
                  <c:v>1.47206796100363E-4</c:v>
                </c:pt>
                <c:pt idx="2049">
                  <c:v>4.68770012957975E-4</c:v>
                </c:pt>
                <c:pt idx="2050">
                  <c:v>7.8308267984539303E-4</c:v>
                </c:pt>
                <c:pt idx="2051">
                  <c:v>1.12009199801832E-3</c:v>
                </c:pt>
                <c:pt idx="2052">
                  <c:v>1.53236603364348E-3</c:v>
                </c:pt>
                <c:pt idx="2053">
                  <c:v>2.0046329591423299E-3</c:v>
                </c:pt>
                <c:pt idx="2054">
                  <c:v>2.59718997403979E-3</c:v>
                </c:pt>
                <c:pt idx="2055">
                  <c:v>3.3780639059841598E-3</c:v>
                </c:pt>
                <c:pt idx="2056">
                  <c:v>4.5576570555567698E-3</c:v>
                </c:pt>
                <c:pt idx="2057">
                  <c:v>6.1660250648856198E-3</c:v>
                </c:pt>
                <c:pt idx="2058">
                  <c:v>8.3049945533275604E-3</c:v>
                </c:pt>
                <c:pt idx="2059">
                  <c:v>1.09518701210618E-2</c:v>
                </c:pt>
                <c:pt idx="2060">
                  <c:v>1.3914040289819201E-2</c:v>
                </c:pt>
                <c:pt idx="2061">
                  <c:v>1.6989080235362101E-2</c:v>
                </c:pt>
                <c:pt idx="2062">
                  <c:v>1.98254901915789E-2</c:v>
                </c:pt>
                <c:pt idx="2063">
                  <c:v>2.2763740271329901E-2</c:v>
                </c:pt>
                <c:pt idx="2064">
                  <c:v>2.5603840127587301E-2</c:v>
                </c:pt>
                <c:pt idx="2065">
                  <c:v>2.8259919956326499E-2</c:v>
                </c:pt>
                <c:pt idx="2066">
                  <c:v>2.9768910259008401E-2</c:v>
                </c:pt>
                <c:pt idx="2067">
                  <c:v>3.0204439535736999E-2</c:v>
                </c:pt>
                <c:pt idx="2068">
                  <c:v>3.00878901034594E-2</c:v>
                </c:pt>
                <c:pt idx="2069">
                  <c:v>2.9817989096045501E-2</c:v>
                </c:pt>
                <c:pt idx="2070">
                  <c:v>2.9554219916462902E-2</c:v>
                </c:pt>
                <c:pt idx="2071">
                  <c:v>2.9327260330319401E-2</c:v>
                </c:pt>
                <c:pt idx="2072">
                  <c:v>2.9198439791798599E-2</c:v>
                </c:pt>
                <c:pt idx="2073">
                  <c:v>2.9333390295505499E-2</c:v>
                </c:pt>
                <c:pt idx="2074">
                  <c:v>2.96768993139267E-2</c:v>
                </c:pt>
                <c:pt idx="2075">
                  <c:v>3.0204439535736999E-2</c:v>
                </c:pt>
                <c:pt idx="2076">
                  <c:v>3.0891459435224498E-2</c:v>
                </c:pt>
                <c:pt idx="2077">
                  <c:v>3.1572349369525902E-2</c:v>
                </c:pt>
                <c:pt idx="2078">
                  <c:v>3.19710709154606E-2</c:v>
                </c:pt>
                <c:pt idx="2079">
                  <c:v>3.1762510538101203E-2</c:v>
                </c:pt>
                <c:pt idx="2080">
                  <c:v>3.08423899114132E-2</c:v>
                </c:pt>
                <c:pt idx="2081">
                  <c:v>2.9124829918146099E-2</c:v>
                </c:pt>
                <c:pt idx="2082">
                  <c:v>2.7272330597042999E-2</c:v>
                </c:pt>
                <c:pt idx="2083">
                  <c:v>2.5978019461035701E-2</c:v>
                </c:pt>
                <c:pt idx="2084">
                  <c:v>2.53707394003868E-2</c:v>
                </c:pt>
                <c:pt idx="2085">
                  <c:v>2.5603840127587301E-2</c:v>
                </c:pt>
                <c:pt idx="2086">
                  <c:v>2.6879740878939601E-2</c:v>
                </c:pt>
                <c:pt idx="2087">
                  <c:v>2.92659197002649E-2</c:v>
                </c:pt>
                <c:pt idx="2088">
                  <c:v>3.3173348754644401E-2</c:v>
                </c:pt>
                <c:pt idx="2089">
                  <c:v>3.8381230086088201E-2</c:v>
                </c:pt>
                <c:pt idx="2090">
                  <c:v>4.4993821531534202E-2</c:v>
                </c:pt>
                <c:pt idx="2091">
                  <c:v>5.2379310131072998E-2</c:v>
                </c:pt>
                <c:pt idx="2092">
                  <c:v>6.0402739793062203E-2</c:v>
                </c:pt>
                <c:pt idx="2093">
                  <c:v>6.8395510315895094E-2</c:v>
                </c:pt>
                <c:pt idx="2094">
                  <c:v>7.6529361307621002E-2</c:v>
                </c:pt>
                <c:pt idx="2095">
                  <c:v>8.4374912083148998E-2</c:v>
                </c:pt>
                <c:pt idx="2096">
                  <c:v>9.2840008437633501E-2</c:v>
                </c:pt>
                <c:pt idx="2097">
                  <c:v>0.100121200084686</c:v>
                </c:pt>
                <c:pt idx="2098">
                  <c:v>0.106862597167492</c:v>
                </c:pt>
              </c:numCache>
            </c:numRef>
          </c:yVal>
          <c:smooth val="1"/>
          <c:extLst>
            <c:ext xmlns:c16="http://schemas.microsoft.com/office/drawing/2014/chart" uri="{C3380CC4-5D6E-409C-BE32-E72D297353CC}">
              <c16:uniqueId val="{00000000-FCE8-4722-AF93-7AF7D41D206F}"/>
            </c:ext>
          </c:extLst>
        </c:ser>
        <c:dLbls>
          <c:showLegendKey val="0"/>
          <c:showVal val="0"/>
          <c:showCatName val="0"/>
          <c:showSerName val="0"/>
          <c:showPercent val="0"/>
          <c:showBubbleSize val="0"/>
        </c:dLbls>
        <c:axId val="493540264"/>
        <c:axId val="493538296"/>
      </c:scatterChart>
      <c:valAx>
        <c:axId val="493540264"/>
        <c:scaling>
          <c:orientation val="minMax"/>
          <c:max val="3"/>
          <c:min val="-3"/>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100" b="0" i="0" u="none" strike="noStrike" kern="1200" cap="all" baseline="0">
                    <a:solidFill>
                      <a:schemeClr val="tx1">
                        <a:lumMod val="65000"/>
                        <a:lumOff val="35000"/>
                      </a:schemeClr>
                    </a:solidFill>
                    <a:latin typeface="+mn-lt"/>
                    <a:ea typeface="+mn-ea"/>
                    <a:cs typeface="+mn-cs"/>
                  </a:defRPr>
                </a:pPr>
                <a:r>
                  <a:rPr lang="en-US" sz="1100"/>
                  <a:t>Potential (V)</a:t>
                </a:r>
              </a:p>
            </c:rich>
          </c:tx>
          <c:layout>
            <c:manualLayout>
              <c:xMode val="edge"/>
              <c:yMode val="edge"/>
              <c:x val="0.45505485452168704"/>
              <c:y val="0.95225978554705815"/>
            </c:manualLayout>
          </c:layout>
          <c:overlay val="0"/>
          <c:spPr>
            <a:noFill/>
            <a:ln>
              <a:noFill/>
            </a:ln>
            <a:effectLst/>
          </c:spPr>
          <c:txPr>
            <a:bodyPr rot="0" spcFirstLastPara="1" vertOverflow="ellipsis" vert="horz" wrap="square" anchor="ctr" anchorCtr="1"/>
            <a:lstStyle/>
            <a:p>
              <a:pPr>
                <a:defRPr sz="1100" b="0" i="0" u="none" strike="noStrike" kern="1200" cap="all"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tx1">
                    <a:lumMod val="65000"/>
                    <a:lumOff val="35000"/>
                  </a:schemeClr>
                </a:solidFill>
                <a:latin typeface="+mn-lt"/>
                <a:ea typeface="+mn-ea"/>
                <a:cs typeface="+mn-cs"/>
              </a:defRPr>
            </a:pPr>
            <a:endParaRPr lang="el-GR"/>
          </a:p>
        </c:txPr>
        <c:crossAx val="493538296"/>
        <c:crosses val="autoZero"/>
        <c:crossBetween val="midCat"/>
      </c:valAx>
      <c:valAx>
        <c:axId val="493538296"/>
        <c:scaling>
          <c:orientation val="minMax"/>
          <c:max val="0.15000000000000002"/>
          <c:min val="-0.45"/>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00" b="0" i="0" u="none" strike="noStrike" kern="1200" cap="all" baseline="0">
                    <a:solidFill>
                      <a:schemeClr val="tx1">
                        <a:lumMod val="65000"/>
                        <a:lumOff val="35000"/>
                      </a:schemeClr>
                    </a:solidFill>
                    <a:latin typeface="+mn-lt"/>
                    <a:ea typeface="+mn-ea"/>
                    <a:cs typeface="+mn-cs"/>
                  </a:defRPr>
                </a:pPr>
                <a:r>
                  <a:rPr lang="en-US" sz="1100"/>
                  <a:t>Current (A)</a:t>
                </a:r>
              </a:p>
            </c:rich>
          </c:tx>
          <c:layout>
            <c:manualLayout>
              <c:xMode val="edge"/>
              <c:yMode val="edge"/>
              <c:x val="4.2394362373211923E-3"/>
              <c:y val="0.39116483760735343"/>
            </c:manualLayout>
          </c:layout>
          <c:overlay val="0"/>
          <c:spPr>
            <a:noFill/>
            <a:ln>
              <a:noFill/>
            </a:ln>
            <a:effectLst/>
          </c:spPr>
          <c:txPr>
            <a:bodyPr rot="-5400000" spcFirstLastPara="1" vertOverflow="ellipsis" vert="horz" wrap="square" anchor="ctr" anchorCtr="1"/>
            <a:lstStyle/>
            <a:p>
              <a:pPr>
                <a:defRPr sz="1100" b="0" i="0" u="none" strike="noStrike" kern="1200" cap="all"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crossAx val="49354026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Sheet1!$G$1</c:f>
              <c:strCache>
                <c:ptCount val="1"/>
                <c:pt idx="0">
                  <c:v>Current (A)</c:v>
                </c:pt>
              </c:strCache>
            </c:strRef>
          </c:tx>
          <c:spPr>
            <a:ln w="25400" cap="flat" cmpd="dbl" algn="ctr">
              <a:solidFill>
                <a:schemeClr val="accent1">
                  <a:alpha val="50000"/>
                </a:schemeClr>
              </a:solidFill>
              <a:round/>
            </a:ln>
            <a:effectLst/>
          </c:spPr>
          <c:marker>
            <c:symbol val="none"/>
          </c:marker>
          <c:xVal>
            <c:numRef>
              <c:f>Sheet1!$F$2:$F$3601</c:f>
              <c:numCache>
                <c:formatCode>General</c:formatCode>
                <c:ptCount val="36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numCache>
            </c:numRef>
          </c:xVal>
          <c:yVal>
            <c:numRef>
              <c:f>Sheet1!$G$2:$G$3601</c:f>
              <c:numCache>
                <c:formatCode>General</c:formatCode>
                <c:ptCount val="3600"/>
                <c:pt idx="0">
                  <c:v>-6.6469400189817004E-3</c:v>
                </c:pt>
                <c:pt idx="1">
                  <c:v>-5.5335960350930699E-3</c:v>
                </c:pt>
                <c:pt idx="2">
                  <c:v>-4.8073148354887997E-3</c:v>
                </c:pt>
                <c:pt idx="3">
                  <c:v>-4.25279000774026E-3</c:v>
                </c:pt>
                <c:pt idx="4">
                  <c:v>-3.8135859649628401E-3</c:v>
                </c:pt>
                <c:pt idx="5">
                  <c:v>-3.4522858913987901E-3</c:v>
                </c:pt>
                <c:pt idx="6">
                  <c:v>-3.1492609996348602E-3</c:v>
                </c:pt>
                <c:pt idx="7">
                  <c:v>-2.8910140972584499E-3</c:v>
                </c:pt>
                <c:pt idx="8">
                  <c:v>-2.6634379755705599E-3</c:v>
                </c:pt>
                <c:pt idx="9">
                  <c:v>-2.46775895357132E-3</c:v>
                </c:pt>
                <c:pt idx="10">
                  <c:v>-2.2984570823609799E-3</c:v>
                </c:pt>
                <c:pt idx="11">
                  <c:v>-2.14203703217208E-3</c:v>
                </c:pt>
                <c:pt idx="12">
                  <c:v>-2.0095400977879802E-3</c:v>
                </c:pt>
                <c:pt idx="13">
                  <c:v>-1.8923779716715199E-3</c:v>
                </c:pt>
                <c:pt idx="14">
                  <c:v>-1.78503105416894E-3</c:v>
                </c:pt>
                <c:pt idx="15">
                  <c:v>-1.6850440297275799E-3</c:v>
                </c:pt>
                <c:pt idx="16">
                  <c:v>-1.5991670079529301E-3</c:v>
                </c:pt>
                <c:pt idx="17">
                  <c:v>-1.5212630387395601E-3</c:v>
                </c:pt>
                <c:pt idx="18">
                  <c:v>-1.4482670230791001E-3</c:v>
                </c:pt>
                <c:pt idx="19">
                  <c:v>-1.3856990262866001E-3</c:v>
                </c:pt>
                <c:pt idx="20">
                  <c:v>-1.3248489703983101E-3</c:v>
                </c:pt>
                <c:pt idx="21">
                  <c:v>-1.26878300216049E-3</c:v>
                </c:pt>
                <c:pt idx="22">
                  <c:v>-1.21768598910421E-3</c:v>
                </c:pt>
                <c:pt idx="23">
                  <c:v>-1.1711269617080699E-3</c:v>
                </c:pt>
                <c:pt idx="24">
                  <c:v>-1.1275140568614E-3</c:v>
                </c:pt>
                <c:pt idx="25">
                  <c:v>-1.08782597817481E-3</c:v>
                </c:pt>
                <c:pt idx="26">
                  <c:v>-1.0511439759284299E-3</c:v>
                </c:pt>
                <c:pt idx="27">
                  <c:v>-1.01667002309114E-3</c:v>
                </c:pt>
                <c:pt idx="28">
                  <c:v>-9.8274846095591805E-4</c:v>
                </c:pt>
                <c:pt idx="29">
                  <c:v>-9.5348857576027502E-4</c:v>
                </c:pt>
                <c:pt idx="30">
                  <c:v>-9.2441291781142397E-4</c:v>
                </c:pt>
                <c:pt idx="31">
                  <c:v>-8.9809752535074895E-4</c:v>
                </c:pt>
                <c:pt idx="32">
                  <c:v>-8.7386771338060498E-4</c:v>
                </c:pt>
                <c:pt idx="33">
                  <c:v>-8.5061928257346197E-4</c:v>
                </c:pt>
                <c:pt idx="34">
                  <c:v>-8.2761637168005098E-4</c:v>
                </c:pt>
                <c:pt idx="35">
                  <c:v>-8.0890732351690498E-4</c:v>
                </c:pt>
                <c:pt idx="36">
                  <c:v>-7.8829657286405596E-4</c:v>
                </c:pt>
                <c:pt idx="37">
                  <c:v>-7.6977157732471802E-4</c:v>
                </c:pt>
                <c:pt idx="38">
                  <c:v>-7.5320940231904398E-4</c:v>
                </c:pt>
                <c:pt idx="39">
                  <c:v>-7.3591119144111904E-4</c:v>
                </c:pt>
                <c:pt idx="40">
                  <c:v>-7.1971712168306101E-4</c:v>
                </c:pt>
                <c:pt idx="41">
                  <c:v>-7.0579262683168097E-4</c:v>
                </c:pt>
                <c:pt idx="42">
                  <c:v>-6.9205218460410801E-4</c:v>
                </c:pt>
                <c:pt idx="43">
                  <c:v>-6.7966122878715396E-4</c:v>
                </c:pt>
                <c:pt idx="44">
                  <c:v>-6.6996930399909605E-4</c:v>
                </c:pt>
                <c:pt idx="45">
                  <c:v>-6.5438862657174501E-4</c:v>
                </c:pt>
                <c:pt idx="46">
                  <c:v>-6.4383790595457001E-4</c:v>
                </c:pt>
                <c:pt idx="47">
                  <c:v>-6.3991209026426099E-4</c:v>
                </c:pt>
                <c:pt idx="48">
                  <c:v>-6.3482078257948204E-4</c:v>
                </c:pt>
                <c:pt idx="49">
                  <c:v>-6.2212307238951304E-4</c:v>
                </c:pt>
                <c:pt idx="50">
                  <c:v>-6.10591028816998E-4</c:v>
                </c:pt>
                <c:pt idx="51">
                  <c:v>-6.0028571169823397E-4</c:v>
                </c:pt>
                <c:pt idx="52">
                  <c:v>-5.9034832520410397E-4</c:v>
                </c:pt>
                <c:pt idx="53">
                  <c:v>-5.8028841158375101E-4</c:v>
                </c:pt>
                <c:pt idx="54">
                  <c:v>-5.7188462233170899E-4</c:v>
                </c:pt>
                <c:pt idx="55">
                  <c:v>-5.6354218395426902E-4</c:v>
                </c:pt>
                <c:pt idx="56">
                  <c:v>-5.5378902470693003E-4</c:v>
                </c:pt>
                <c:pt idx="57">
                  <c:v>-5.4661202011629896E-4</c:v>
                </c:pt>
                <c:pt idx="58">
                  <c:v>-5.3986447164788799E-4</c:v>
                </c:pt>
                <c:pt idx="59">
                  <c:v>-5.3287157788872697E-4</c:v>
                </c:pt>
                <c:pt idx="60">
                  <c:v>-5.2520388271659602E-4</c:v>
                </c:pt>
                <c:pt idx="61">
                  <c:v>-5.1814969629049301E-4</c:v>
                </c:pt>
                <c:pt idx="62">
                  <c:v>-5.1189278019592198E-4</c:v>
                </c:pt>
                <c:pt idx="63">
                  <c:v>-5.05820091348141E-4</c:v>
                </c:pt>
                <c:pt idx="64">
                  <c:v>-4.9950188258662798E-4</c:v>
                </c:pt>
                <c:pt idx="65">
                  <c:v>-4.93674480821937E-4</c:v>
                </c:pt>
                <c:pt idx="66">
                  <c:v>-4.87663113744929E-4</c:v>
                </c:pt>
                <c:pt idx="67">
                  <c:v>-4.8244898789562301E-4</c:v>
                </c:pt>
                <c:pt idx="68">
                  <c:v>-4.7698969137854901E-4</c:v>
                </c:pt>
                <c:pt idx="69">
                  <c:v>-4.7275709221139599E-4</c:v>
                </c:pt>
                <c:pt idx="70">
                  <c:v>-4.67727106297389E-4</c:v>
                </c:pt>
                <c:pt idx="71">
                  <c:v>-4.6245180419646198E-4</c:v>
                </c:pt>
                <c:pt idx="72">
                  <c:v>-4.5815791236236702E-4</c:v>
                </c:pt>
                <c:pt idx="73">
                  <c:v>-4.5367999700829398E-4</c:v>
                </c:pt>
                <c:pt idx="74">
                  <c:v>-4.4999949750490497E-4</c:v>
                </c:pt>
                <c:pt idx="75">
                  <c:v>-4.4484680984169201E-4</c:v>
                </c:pt>
                <c:pt idx="76">
                  <c:v>-4.40430303569883E-4</c:v>
                </c:pt>
                <c:pt idx="77">
                  <c:v>-4.3607508996501598E-4</c:v>
                </c:pt>
                <c:pt idx="78">
                  <c:v>-4.3239459046162697E-4</c:v>
                </c:pt>
                <c:pt idx="79">
                  <c:v>-4.2877541272900999E-4</c:v>
                </c:pt>
                <c:pt idx="80">
                  <c:v>-4.2546298936940703E-4</c:v>
                </c:pt>
                <c:pt idx="81">
                  <c:v>-4.2178248986601802E-4</c:v>
                </c:pt>
                <c:pt idx="82">
                  <c:v>-4.1834739386103999E-4</c:v>
                </c:pt>
                <c:pt idx="83">
                  <c:v>-4.14482899941504E-4</c:v>
                </c:pt>
                <c:pt idx="84">
                  <c:v>-4.10679786000401E-4</c:v>
                </c:pt>
                <c:pt idx="85">
                  <c:v>-4.0779670234769599E-4</c:v>
                </c:pt>
                <c:pt idx="86">
                  <c:v>-4.0460700984112902E-4</c:v>
                </c:pt>
                <c:pt idx="87">
                  <c:v>-4.0111050475388798E-4</c:v>
                </c:pt>
                <c:pt idx="88">
                  <c:v>-3.9792081224732101E-4</c:v>
                </c:pt>
                <c:pt idx="89">
                  <c:v>-3.9577390998601903E-4</c:v>
                </c:pt>
                <c:pt idx="90">
                  <c:v>-3.91909299651161E-4</c:v>
                </c:pt>
                <c:pt idx="91">
                  <c:v>-3.89578402973711E-4</c:v>
                </c:pt>
                <c:pt idx="92">
                  <c:v>-3.8657258846797E-4</c:v>
                </c:pt>
                <c:pt idx="93">
                  <c:v>-3.7994779995642602E-4</c:v>
                </c:pt>
                <c:pt idx="94">
                  <c:v>-3.8000909262336801E-4</c:v>
                </c:pt>
                <c:pt idx="95">
                  <c:v>-3.7724879803136002E-4</c:v>
                </c:pt>
                <c:pt idx="96">
                  <c:v>-3.7522451020777198E-4</c:v>
                </c:pt>
                <c:pt idx="97">
                  <c:v>-3.7295490619726501E-4</c:v>
                </c:pt>
                <c:pt idx="98">
                  <c:v>-3.70685302186757E-4</c:v>
                </c:pt>
                <c:pt idx="99">
                  <c:v>-3.6829290911555301E-4</c:v>
                </c:pt>
                <c:pt idx="100">
                  <c:v>-3.66023305105045E-4</c:v>
                </c:pt>
                <c:pt idx="101">
                  <c:v>-3.6412168992683302E-4</c:v>
                </c:pt>
                <c:pt idx="102">
                  <c:v>-3.61606711521745E-4</c:v>
                </c:pt>
                <c:pt idx="103">
                  <c:v>-3.5896908957511197E-4</c:v>
                </c:pt>
                <c:pt idx="104">
                  <c:v>-3.56576812919229E-4</c:v>
                </c:pt>
                <c:pt idx="105">
                  <c:v>-3.5498189390637002E-4</c:v>
                </c:pt>
                <c:pt idx="106">
                  <c:v>-3.5301898606121502E-4</c:v>
                </c:pt>
                <c:pt idx="107">
                  <c:v>-3.5081070382148E-4</c:v>
                </c:pt>
                <c:pt idx="108">
                  <c:v>-3.4890908864326802E-4</c:v>
                </c:pt>
                <c:pt idx="109">
                  <c:v>-3.4657810465432698E-4</c:v>
                </c:pt>
                <c:pt idx="110">
                  <c:v>-3.44676489476115E-4</c:v>
                </c:pt>
                <c:pt idx="111">
                  <c:v>-3.4289769246242902E-4</c:v>
                </c:pt>
                <c:pt idx="112">
                  <c:v>-3.4111880813725298E-4</c:v>
                </c:pt>
                <c:pt idx="113">
                  <c:v>-3.3860380062833401E-4</c:v>
                </c:pt>
                <c:pt idx="114">
                  <c:v>-3.3737698686309202E-4</c:v>
                </c:pt>
                <c:pt idx="115">
                  <c:v>-3.3553669345565102E-4</c:v>
                </c:pt>
                <c:pt idx="116">
                  <c:v>-3.3437120146118099E-4</c:v>
                </c:pt>
                <c:pt idx="117">
                  <c:v>-3.3289901330135801E-4</c:v>
                </c:pt>
                <c:pt idx="118">
                  <c:v>-3.3124280162155601E-4</c:v>
                </c:pt>
                <c:pt idx="119">
                  <c:v>-3.2934118644334398E-4</c:v>
                </c:pt>
                <c:pt idx="120">
                  <c:v>-3.2829851261340098E-4</c:v>
                </c:pt>
                <c:pt idx="121">
                  <c:v>-3.26519511872903E-4</c:v>
                </c:pt>
                <c:pt idx="122">
                  <c:v>-3.2559939427301298E-4</c:v>
                </c:pt>
                <c:pt idx="123">
                  <c:v>-3.2394321169704199E-4</c:v>
                </c:pt>
                <c:pt idx="124">
                  <c:v>-3.2191901118494597E-4</c:v>
                </c:pt>
                <c:pt idx="125">
                  <c:v>-3.2087619183584999E-4</c:v>
                </c:pt>
                <c:pt idx="126">
                  <c:v>-3.1940388726070502E-4</c:v>
                </c:pt>
                <c:pt idx="127">
                  <c:v>-3.1799310818314601E-4</c:v>
                </c:pt>
                <c:pt idx="128">
                  <c:v>-3.1645959825254998E-4</c:v>
                </c:pt>
                <c:pt idx="129">
                  <c:v>-3.1603020033799101E-4</c:v>
                </c:pt>
                <c:pt idx="130">
                  <c:v>-3.1468071392737302E-4</c:v>
                </c:pt>
                <c:pt idx="131">
                  <c:v>-3.1326978933066103E-4</c:v>
                </c:pt>
                <c:pt idx="132">
                  <c:v>-3.12043004669249E-4</c:v>
                </c:pt>
                <c:pt idx="133">
                  <c:v>-3.0983469332568299E-4</c:v>
                </c:pt>
                <c:pt idx="134">
                  <c:v>-3.09650698909536E-4</c:v>
                </c:pt>
                <c:pt idx="135">
                  <c:v>-3.0811718897893998E-4</c:v>
                </c:pt>
                <c:pt idx="136">
                  <c:v>-3.0627689557150001E-4</c:v>
                </c:pt>
                <c:pt idx="137">
                  <c:v>-3.0474338564090398E-4</c:v>
                </c:pt>
                <c:pt idx="138">
                  <c:v>-3.0351660097949201E-4</c:v>
                </c:pt>
                <c:pt idx="139">
                  <c:v>-3.0314849573187498E-4</c:v>
                </c:pt>
                <c:pt idx="140">
                  <c:v>-3.01308289635926E-4</c:v>
                </c:pt>
                <c:pt idx="141">
                  <c:v>-3.0063348822295698E-4</c:v>
                </c:pt>
                <c:pt idx="142">
                  <c:v>-2.9983610147610301E-4</c:v>
                </c:pt>
                <c:pt idx="143">
                  <c:v>-2.9836391331627997E-4</c:v>
                </c:pt>
                <c:pt idx="144">
                  <c:v>-2.96830403385684E-4</c:v>
                </c:pt>
                <c:pt idx="145">
                  <c:v>-2.9597160755656698E-4</c:v>
                </c:pt>
                <c:pt idx="146">
                  <c:v>-2.9474479379132401E-4</c:v>
                </c:pt>
                <c:pt idx="147">
                  <c:v>-2.9351800912991199E-4</c:v>
                </c:pt>
                <c:pt idx="148">
                  <c:v>-2.9235248803161101E-4</c:v>
                </c:pt>
                <c:pt idx="149">
                  <c:v>-2.9124828870408199E-4</c:v>
                </c:pt>
                <c:pt idx="150">
                  <c:v>-2.90757598122582E-4</c:v>
                </c:pt>
                <c:pt idx="151">
                  <c:v>-2.8953081346116998E-4</c:v>
                </c:pt>
                <c:pt idx="152">
                  <c:v>-2.89162708213553E-4</c:v>
                </c:pt>
                <c:pt idx="153">
                  <c:v>-2.87506496533751E-4</c:v>
                </c:pt>
                <c:pt idx="154">
                  <c:v>-2.8738379478454601E-4</c:v>
                </c:pt>
                <c:pt idx="155">
                  <c:v>-2.8542088693939101E-4</c:v>
                </c:pt>
                <c:pt idx="156">
                  <c:v>-2.8585031395778098E-4</c:v>
                </c:pt>
                <c:pt idx="157">
                  <c:v>-2.84378096694127E-4</c:v>
                </c:pt>
                <c:pt idx="158">
                  <c:v>-2.8351930086500899E-4</c:v>
                </c:pt>
                <c:pt idx="159">
                  <c:v>-2.8358070994727303E-4</c:v>
                </c:pt>
                <c:pt idx="160">
                  <c:v>-2.82292487099767E-4</c:v>
                </c:pt>
                <c:pt idx="161">
                  <c:v>-2.8131098952144401E-4</c:v>
                </c:pt>
                <c:pt idx="162">
                  <c:v>-2.8057489544153203E-4</c:v>
                </c:pt>
                <c:pt idx="163">
                  <c:v>-2.8008420486003198E-4</c:v>
                </c:pt>
                <c:pt idx="164">
                  <c:v>-2.7842799318022999E-4</c:v>
                </c:pt>
                <c:pt idx="165">
                  <c:v>-2.7799859526567199E-4</c:v>
                </c:pt>
                <c:pt idx="166">
                  <c:v>-2.7677181060425899E-4</c:v>
                </c:pt>
                <c:pt idx="167">
                  <c:v>-2.7671040152199599E-4</c:v>
                </c:pt>
                <c:pt idx="168">
                  <c:v>-2.7560628950595899E-4</c:v>
                </c:pt>
                <c:pt idx="169">
                  <c:v>-2.7480878634378298E-4</c:v>
                </c:pt>
                <c:pt idx="170">
                  <c:v>-2.74256803095341E-4</c:v>
                </c:pt>
                <c:pt idx="171">
                  <c:v>-2.7352070901542902E-4</c:v>
                </c:pt>
                <c:pt idx="172">
                  <c:v>-2.7345938724465701E-4</c:v>
                </c:pt>
                <c:pt idx="173">
                  <c:v>-2.7198719908483299E-4</c:v>
                </c:pt>
                <c:pt idx="174">
                  <c:v>-2.7149639208801102E-4</c:v>
                </c:pt>
                <c:pt idx="175">
                  <c:v>-2.71312397671863E-4</c:v>
                </c:pt>
                <c:pt idx="176">
                  <c:v>-2.70208285655826E-4</c:v>
                </c:pt>
                <c:pt idx="177">
                  <c:v>-2.6934948982670898E-4</c:v>
                </c:pt>
                <c:pt idx="178">
                  <c:v>-2.6892009191215E-4</c:v>
                </c:pt>
                <c:pt idx="179">
                  <c:v>-2.6787730166688599E-4</c:v>
                </c:pt>
                <c:pt idx="180">
                  <c:v>-2.67816008999944E-4</c:v>
                </c:pt>
                <c:pt idx="181">
                  <c:v>-2.6591439382173099E-4</c:v>
                </c:pt>
                <c:pt idx="182">
                  <c:v>-2.6597568648867298E-4</c:v>
                </c:pt>
                <c:pt idx="183">
                  <c:v>-2.6511689065955601E-4</c:v>
                </c:pt>
                <c:pt idx="184">
                  <c:v>-2.6431950391270199E-4</c:v>
                </c:pt>
                <c:pt idx="185">
                  <c:v>-2.6272461400367298E-4</c:v>
                </c:pt>
                <c:pt idx="186">
                  <c:v>-2.6272461400367298E-4</c:v>
                </c:pt>
                <c:pt idx="187">
                  <c:v>-2.62111192569137E-4</c:v>
                </c:pt>
                <c:pt idx="188">
                  <c:v>-2.6198849081993098E-4</c:v>
                </c:pt>
                <c:pt idx="189">
                  <c:v>-2.6112981140613599E-4</c:v>
                </c:pt>
                <c:pt idx="190">
                  <c:v>-2.6033230824395998E-4</c:v>
                </c:pt>
                <c:pt idx="191">
                  <c:v>-2.59166787145659E-4</c:v>
                </c:pt>
                <c:pt idx="192">
                  <c:v>-2.5898279272951202E-4</c:v>
                </c:pt>
                <c:pt idx="193">
                  <c:v>-2.5892150006256998E-4</c:v>
                </c:pt>
                <c:pt idx="194">
                  <c:v>-2.5794000248424698E-4</c:v>
                </c:pt>
                <c:pt idx="195">
                  <c:v>-2.5787870981730499E-4</c:v>
                </c:pt>
                <c:pt idx="196">
                  <c:v>-2.5708120665513001E-4</c:v>
                </c:pt>
                <c:pt idx="197">
                  <c:v>-2.5640649255365101E-4</c:v>
                </c:pt>
                <c:pt idx="198">
                  <c:v>-2.56038387306035E-4</c:v>
                </c:pt>
                <c:pt idx="199">
                  <c:v>-2.5548628764227E-4</c:v>
                </c:pt>
                <c:pt idx="200">
                  <c:v>-2.5462760822847502E-4</c:v>
                </c:pt>
                <c:pt idx="201">
                  <c:v>-2.5462760822847502E-4</c:v>
                </c:pt>
                <c:pt idx="202">
                  <c:v>-2.53830105066299E-4</c:v>
                </c:pt>
                <c:pt idx="203">
                  <c:v>-2.52971396548674E-4</c:v>
                </c:pt>
                <c:pt idx="204">
                  <c:v>-2.52112600719556E-4</c:v>
                </c:pt>
                <c:pt idx="205">
                  <c:v>-2.5186719722114498E-4</c:v>
                </c:pt>
                <c:pt idx="206">
                  <c:v>-2.5137650663964499E-4</c:v>
                </c:pt>
                <c:pt idx="207">
                  <c:v>-2.5100840139202801E-4</c:v>
                </c:pt>
                <c:pt idx="208">
                  <c:v>-2.51131103141233E-4</c:v>
                </c:pt>
                <c:pt idx="209">
                  <c:v>-2.5021098554134401E-4</c:v>
                </c:pt>
                <c:pt idx="210">
                  <c:v>-2.5021098554134401E-4</c:v>
                </c:pt>
                <c:pt idx="211">
                  <c:v>-2.49290897045285E-4</c:v>
                </c:pt>
                <c:pt idx="212">
                  <c:v>-2.4904549354687301E-4</c:v>
                </c:pt>
                <c:pt idx="213">
                  <c:v>-2.4843210121616699E-4</c:v>
                </c:pt>
                <c:pt idx="214">
                  <c:v>-2.4861609563231501E-4</c:v>
                </c:pt>
                <c:pt idx="215">
                  <c:v>-2.4873879738152E-4</c:v>
                </c:pt>
                <c:pt idx="216">
                  <c:v>-2.4837080854922501E-4</c:v>
                </c:pt>
                <c:pt idx="217">
                  <c:v>-2.4732798920013E-4</c:v>
                </c:pt>
                <c:pt idx="218">
                  <c:v>-2.4677588953636598E-4</c:v>
                </c:pt>
                <c:pt idx="219">
                  <c:v>-2.4622378987260201E-4</c:v>
                </c:pt>
                <c:pt idx="220">
                  <c:v>-2.4646919337101302E-4</c:v>
                </c:pt>
                <c:pt idx="221">
                  <c:v>-2.46346491621807E-4</c:v>
                </c:pt>
                <c:pt idx="222">
                  <c:v>-2.4481301079504197E-4</c:v>
                </c:pt>
                <c:pt idx="223">
                  <c:v>-2.4487430346198402E-4</c:v>
                </c:pt>
                <c:pt idx="224">
                  <c:v>-2.44383612880483E-4</c:v>
                </c:pt>
                <c:pt idx="225">
                  <c:v>-2.4321810633409801E-4</c:v>
                </c:pt>
                <c:pt idx="226">
                  <c:v>-2.4407690216321501E-4</c:v>
                </c:pt>
                <c:pt idx="227">
                  <c:v>-2.4309540458489201E-4</c:v>
                </c:pt>
                <c:pt idx="228">
                  <c:v>-2.4223659420386E-4</c:v>
                </c:pt>
                <c:pt idx="229">
                  <c:v>-2.4223659420386E-4</c:v>
                </c:pt>
                <c:pt idx="230">
                  <c:v>-2.4156189465429601E-4</c:v>
                </c:pt>
                <c:pt idx="231">
                  <c:v>-2.4174590362235901E-4</c:v>
                </c:pt>
                <c:pt idx="232">
                  <c:v>-2.4070309882517901E-4</c:v>
                </c:pt>
                <c:pt idx="233">
                  <c:v>-2.4033509544096901E-4</c:v>
                </c:pt>
                <c:pt idx="234">
                  <c:v>-2.3941490508150301E-4</c:v>
                </c:pt>
                <c:pt idx="235">
                  <c:v>-2.3892419994808701E-4</c:v>
                </c:pt>
                <c:pt idx="236">
                  <c:v>-2.38678898313083E-4</c:v>
                </c:pt>
                <c:pt idx="237">
                  <c:v>-2.3818810586817601E-4</c:v>
                </c:pt>
                <c:pt idx="238">
                  <c:v>-2.3763600620441101E-4</c:v>
                </c:pt>
                <c:pt idx="239">
                  <c:v>-2.3702259932179001E-4</c:v>
                </c:pt>
                <c:pt idx="240">
                  <c:v>-2.36838604905643E-4</c:v>
                </c:pt>
                <c:pt idx="241">
                  <c:v>-2.3597979452460999E-4</c:v>
                </c:pt>
                <c:pt idx="242">
                  <c:v>-2.3604120360687399E-4</c:v>
                </c:pt>
                <c:pt idx="243">
                  <c:v>-2.3548910394311E-4</c:v>
                </c:pt>
                <c:pt idx="244">
                  <c:v>-2.34998398809694E-4</c:v>
                </c:pt>
                <c:pt idx="245">
                  <c:v>-2.34875697060488E-4</c:v>
                </c:pt>
                <c:pt idx="246">
                  <c:v>-2.3383290681522299E-4</c:v>
                </c:pt>
                <c:pt idx="247">
                  <c:v>-2.33648897847161E-4</c:v>
                </c:pt>
                <c:pt idx="248">
                  <c:v>-2.33587503316812E-4</c:v>
                </c:pt>
                <c:pt idx="249">
                  <c:v>-2.33096798183396E-4</c:v>
                </c:pt>
                <c:pt idx="250">
                  <c:v>-2.3229939688462799E-4</c:v>
                </c:pt>
                <c:pt idx="251">
                  <c:v>-2.32115300605074E-4</c:v>
                </c:pt>
                <c:pt idx="252">
                  <c:v>-2.3101120314095199E-4</c:v>
                </c:pt>
                <c:pt idx="253">
                  <c:v>-2.3125660663936301E-4</c:v>
                </c:pt>
                <c:pt idx="254">
                  <c:v>-2.31317899306305E-4</c:v>
                </c:pt>
                <c:pt idx="255">
                  <c:v>-2.30275094509125E-4</c:v>
                </c:pt>
                <c:pt idx="256">
                  <c:v>-2.3082719417288899E-4</c:v>
                </c:pt>
                <c:pt idx="257">
                  <c:v>-2.2935500601306601E-4</c:v>
                </c:pt>
                <c:pt idx="258">
                  <c:v>-2.2917099704500301E-4</c:v>
                </c:pt>
                <c:pt idx="259">
                  <c:v>-2.2861889738123899E-4</c:v>
                </c:pt>
                <c:pt idx="260">
                  <c:v>-2.2825080668553699E-4</c:v>
                </c:pt>
                <c:pt idx="261">
                  <c:v>-2.2769879433326399E-4</c:v>
                </c:pt>
                <c:pt idx="262">
                  <c:v>-2.2733070363756299E-4</c:v>
                </c:pt>
                <c:pt idx="263">
                  <c:v>-2.2720800188835699E-4</c:v>
                </c:pt>
                <c:pt idx="264">
                  <c:v>-2.2677860397379799E-4</c:v>
                </c:pt>
                <c:pt idx="265">
                  <c:v>-2.26226606173441E-4</c:v>
                </c:pt>
                <c:pt idx="266">
                  <c:v>-2.2628789884038299E-4</c:v>
                </c:pt>
                <c:pt idx="267">
                  <c:v>-2.2598120267502999E-4</c:v>
                </c:pt>
                <c:pt idx="268">
                  <c:v>-2.2561319929081901E-4</c:v>
                </c:pt>
                <c:pt idx="269">
                  <c:v>-2.24692994379438E-4</c:v>
                </c:pt>
                <c:pt idx="270">
                  <c:v>-2.2493839787784999E-4</c:v>
                </c:pt>
                <c:pt idx="271">
                  <c:v>-2.2536779579240799E-4</c:v>
                </c:pt>
                <c:pt idx="272">
                  <c:v>-2.2512240684591201E-4</c:v>
                </c:pt>
                <c:pt idx="273">
                  <c:v>-2.2438629821408499E-4</c:v>
                </c:pt>
                <c:pt idx="274">
                  <c:v>-2.2420230379793801E-4</c:v>
                </c:pt>
                <c:pt idx="275">
                  <c:v>-2.2444769274443399E-4</c:v>
                </c:pt>
                <c:pt idx="276">
                  <c:v>-2.2407960204873199E-4</c:v>
                </c:pt>
                <c:pt idx="277">
                  <c:v>-2.23527604248375E-4</c:v>
                </c:pt>
                <c:pt idx="278">
                  <c:v>-2.23527604248375E-4</c:v>
                </c:pt>
                <c:pt idx="279">
                  <c:v>-2.23834300413728E-4</c:v>
                </c:pt>
                <c:pt idx="280">
                  <c:v>-2.2322080621961499E-4</c:v>
                </c:pt>
                <c:pt idx="281">
                  <c:v>-2.23343493416905E-4</c:v>
                </c:pt>
                <c:pt idx="282">
                  <c:v>-2.2230070317164099E-4</c:v>
                </c:pt>
                <c:pt idx="283">
                  <c:v>-2.2285280283540501E-4</c:v>
                </c:pt>
                <c:pt idx="284">
                  <c:v>-2.2242340492084601E-4</c:v>
                </c:pt>
                <c:pt idx="285">
                  <c:v>-2.2199400700628801E-4</c:v>
                </c:pt>
                <c:pt idx="286">
                  <c:v>-2.2168729628901899E-4</c:v>
                </c:pt>
                <c:pt idx="287">
                  <c:v>-2.2125789837446099E-4</c:v>
                </c:pt>
                <c:pt idx="288">
                  <c:v>-2.2088989499025001E-4</c:v>
                </c:pt>
                <c:pt idx="289">
                  <c:v>-2.2095120220910801E-4</c:v>
                </c:pt>
                <c:pt idx="290">
                  <c:v>-2.2064450604375501E-4</c:v>
                </c:pt>
                <c:pt idx="291">
                  <c:v>-2.20583198824897E-4</c:v>
                </c:pt>
                <c:pt idx="292">
                  <c:v>-2.20276502659544E-4</c:v>
                </c:pt>
                <c:pt idx="293">
                  <c:v>-2.1960170124657501E-4</c:v>
                </c:pt>
                <c:pt idx="294">
                  <c:v>-2.1996980649419099E-4</c:v>
                </c:pt>
                <c:pt idx="295">
                  <c:v>-2.2021509357728099E-4</c:v>
                </c:pt>
                <c:pt idx="296">
                  <c:v>-2.1978569566272199E-4</c:v>
                </c:pt>
                <c:pt idx="297">
                  <c:v>-2.1972440299578E-4</c:v>
                </c:pt>
                <c:pt idx="298">
                  <c:v>-2.1911099611315901E-4</c:v>
                </c:pt>
                <c:pt idx="299">
                  <c:v>-2.19540394027717E-4</c:v>
                </c:pt>
                <c:pt idx="300">
                  <c:v>-2.1911099611315901E-4</c:v>
                </c:pt>
                <c:pt idx="301">
                  <c:v>-2.186815981986E-4</c:v>
                </c:pt>
                <c:pt idx="302">
                  <c:v>-2.1782280236948301E-4</c:v>
                </c:pt>
                <c:pt idx="303">
                  <c:v>-2.1782280236948301E-4</c:v>
                </c:pt>
                <c:pt idx="304">
                  <c:v>-2.1806820586789399E-4</c:v>
                </c:pt>
                <c:pt idx="305">
                  <c:v>-2.17393404454924E-4</c:v>
                </c:pt>
                <c:pt idx="306">
                  <c:v>-2.17884196899831E-4</c:v>
                </c:pt>
                <c:pt idx="307">
                  <c:v>-2.1714810281991999E-4</c:v>
                </c:pt>
                <c:pt idx="308">
                  <c:v>-2.1665729582309701E-4</c:v>
                </c:pt>
                <c:pt idx="309">
                  <c:v>-2.1647330140695E-4</c:v>
                </c:pt>
                <c:pt idx="310">
                  <c:v>-2.1610529802274E-4</c:v>
                </c:pt>
                <c:pt idx="311">
                  <c:v>-2.1530779486056401E-4</c:v>
                </c:pt>
                <c:pt idx="312">
                  <c:v>-2.1518519497476499E-4</c:v>
                </c:pt>
                <c:pt idx="313">
                  <c:v>-2.14203697396442E-4</c:v>
                </c:pt>
                <c:pt idx="314">
                  <c:v>-2.14203697396442E-4</c:v>
                </c:pt>
                <c:pt idx="315">
                  <c:v>-2.1444899903144701E-4</c:v>
                </c:pt>
                <c:pt idx="316">
                  <c:v>-2.13344901567325E-4</c:v>
                </c:pt>
                <c:pt idx="317">
                  <c:v>-2.13712904951535E-4</c:v>
                </c:pt>
                <c:pt idx="318">
                  <c:v>-2.1303820540197199E-4</c:v>
                </c:pt>
                <c:pt idx="319">
                  <c:v>-2.1346760331653099E-4</c:v>
                </c:pt>
                <c:pt idx="320">
                  <c:v>-2.12731494684704E-4</c:v>
                </c:pt>
                <c:pt idx="321">
                  <c:v>-2.1205669327173401E-4</c:v>
                </c:pt>
                <c:pt idx="322">
                  <c:v>-2.1150469547137599E-4</c:v>
                </c:pt>
                <c:pt idx="323">
                  <c:v>-2.1113660477567499E-4</c:v>
                </c:pt>
                <c:pt idx="324">
                  <c:v>-2.11381993722171E-4</c:v>
                </c:pt>
                <c:pt idx="325">
                  <c:v>-2.1119799930602301E-4</c:v>
                </c:pt>
                <c:pt idx="326">
                  <c:v>-2.10829894058406E-4</c:v>
                </c:pt>
                <c:pt idx="327">
                  <c:v>-2.10400496143848E-4</c:v>
                </c:pt>
                <c:pt idx="328">
                  <c:v>-2.0972579659428399E-4</c:v>
                </c:pt>
                <c:pt idx="329">
                  <c:v>-2.0941910042893101E-4</c:v>
                </c:pt>
                <c:pt idx="330">
                  <c:v>-2.0941910042893101E-4</c:v>
                </c:pt>
                <c:pt idx="331">
                  <c:v>-2.09112404263578E-4</c:v>
                </c:pt>
                <c:pt idx="332">
                  <c:v>-2.09050995181315E-4</c:v>
                </c:pt>
                <c:pt idx="333">
                  <c:v>-2.0843760285060899E-4</c:v>
                </c:pt>
                <c:pt idx="334">
                  <c:v>-2.08621597266756E-4</c:v>
                </c:pt>
                <c:pt idx="335">
                  <c:v>-2.0856030459981401E-4</c:v>
                </c:pt>
                <c:pt idx="336">
                  <c:v>-2.07333505386487E-4</c:v>
                </c:pt>
                <c:pt idx="337">
                  <c:v>-2.07272096304223E-4</c:v>
                </c:pt>
                <c:pt idx="338">
                  <c:v>-2.0757880702149101E-4</c:v>
                </c:pt>
                <c:pt idx="339">
                  <c:v>-2.06720098503865E-4</c:v>
                </c:pt>
                <c:pt idx="340">
                  <c:v>-2.0684269838966399E-4</c:v>
                </c:pt>
                <c:pt idx="341">
                  <c:v>-2.0690409292001299E-4</c:v>
                </c:pt>
                <c:pt idx="342">
                  <c:v>-2.07149394555017E-4</c:v>
                </c:pt>
                <c:pt idx="343">
                  <c:v>-2.0708810188807501E-4</c:v>
                </c:pt>
                <c:pt idx="344">
                  <c:v>-2.0659739675466001E-4</c:v>
                </c:pt>
                <c:pt idx="345">
                  <c:v>-2.0635199325624899E-4</c:v>
                </c:pt>
                <c:pt idx="346">
                  <c:v>-2.05799893592484E-4</c:v>
                </c:pt>
                <c:pt idx="347">
                  <c:v>-2.0604529709089501E-4</c:v>
                </c:pt>
                <c:pt idx="348">
                  <c:v>-2.0610660430975299E-4</c:v>
                </c:pt>
                <c:pt idx="349">
                  <c:v>-2.0635199325624899E-4</c:v>
                </c:pt>
                <c:pt idx="350">
                  <c:v>-2.05554606509395E-4</c:v>
                </c:pt>
                <c:pt idx="351">
                  <c:v>-2.0518650126177801E-4</c:v>
                </c:pt>
                <c:pt idx="352">
                  <c:v>-2.05370495677926E-4</c:v>
                </c:pt>
                <c:pt idx="353">
                  <c:v>-2.0524789579212701E-4</c:v>
                </c:pt>
                <c:pt idx="354">
                  <c:v>-2.0530920301098401E-4</c:v>
                </c:pt>
                <c:pt idx="355">
                  <c:v>-2.0506379951257299E-4</c:v>
                </c:pt>
                <c:pt idx="356">
                  <c:v>-2.04941199626774E-4</c:v>
                </c:pt>
                <c:pt idx="357">
                  <c:v>-2.0481849787756801E-4</c:v>
                </c:pt>
                <c:pt idx="358">
                  <c:v>-2.04941199626774E-4</c:v>
                </c:pt>
                <c:pt idx="359">
                  <c:v>-2.0445040718186601E-4</c:v>
                </c:pt>
                <c:pt idx="360">
                  <c:v>-2.0359159680083399E-4</c:v>
                </c:pt>
                <c:pt idx="361">
                  <c:v>-2.0438909996300901E-4</c:v>
                </c:pt>
                <c:pt idx="362">
                  <c:v>-2.0395970204845101E-4</c:v>
                </c:pt>
                <c:pt idx="363">
                  <c:v>-2.04205105546862E-4</c:v>
                </c:pt>
                <c:pt idx="364">
                  <c:v>-2.0334629516582901E-4</c:v>
                </c:pt>
                <c:pt idx="365">
                  <c:v>-2.0334629516582901E-4</c:v>
                </c:pt>
                <c:pt idx="366">
                  <c:v>-2.0328490063548099E-4</c:v>
                </c:pt>
                <c:pt idx="367">
                  <c:v>-2.02303504920565E-4</c:v>
                </c:pt>
                <c:pt idx="368">
                  <c:v>-2.0267149375285999E-4</c:v>
                </c:pt>
                <c:pt idx="369">
                  <c:v>-2.0297820447012801E-4</c:v>
                </c:pt>
                <c:pt idx="370">
                  <c:v>-2.0267149375285999E-4</c:v>
                </c:pt>
                <c:pt idx="371">
                  <c:v>-2.02180803171359E-4</c:v>
                </c:pt>
                <c:pt idx="372">
                  <c:v>-2.02180803171359E-4</c:v>
                </c:pt>
                <c:pt idx="373">
                  <c:v>-2.0181269792374199E-4</c:v>
                </c:pt>
                <c:pt idx="374">
                  <c:v>-2.02303504920565E-4</c:v>
                </c:pt>
                <c:pt idx="375">
                  <c:v>-2.0193539967294799E-4</c:v>
                </c:pt>
                <c:pt idx="376">
                  <c:v>-2.02119495952502E-4</c:v>
                </c:pt>
                <c:pt idx="377">
                  <c:v>-2.0162870350759501E-4</c:v>
                </c:pt>
                <c:pt idx="378">
                  <c:v>-2.017514052568E-4</c:v>
                </c:pt>
                <c:pt idx="379">
                  <c:v>-2.01874107006006E-4</c:v>
                </c:pt>
                <c:pt idx="380">
                  <c:v>-2.017514052568E-4</c:v>
                </c:pt>
                <c:pt idx="381">
                  <c:v>-2.0138340187258999E-4</c:v>
                </c:pt>
                <c:pt idx="382">
                  <c:v>-2.01260700123385E-4</c:v>
                </c:pt>
                <c:pt idx="383">
                  <c:v>-2.0162870350759501E-4</c:v>
                </c:pt>
                <c:pt idx="384">
                  <c:v>-2.0119930559303601E-4</c:v>
                </c:pt>
                <c:pt idx="385">
                  <c:v>-2.0070860045962E-4</c:v>
                </c:pt>
                <c:pt idx="386">
                  <c:v>-2.00831302208826E-4</c:v>
                </c:pt>
                <c:pt idx="387">
                  <c:v>-2.00954003958032E-4</c:v>
                </c:pt>
                <c:pt idx="388">
                  <c:v>-1.9972710288129701E-4</c:v>
                </c:pt>
                <c:pt idx="389">
                  <c:v>-2.00217895326205E-4</c:v>
                </c:pt>
                <c:pt idx="390">
                  <c:v>-1.99788497411646E-4</c:v>
                </c:pt>
                <c:pt idx="391">
                  <c:v>-1.99788497411646E-4</c:v>
                </c:pt>
                <c:pt idx="392">
                  <c:v>-1.99420406715944E-4</c:v>
                </c:pt>
                <c:pt idx="393">
                  <c:v>-1.9868429808411701E-4</c:v>
                </c:pt>
                <c:pt idx="394">
                  <c:v>-1.9917510508093999E-4</c:v>
                </c:pt>
                <c:pt idx="395">
                  <c:v>-1.9813230028376E-4</c:v>
                </c:pt>
                <c:pt idx="396">
                  <c:v>-1.98438996449113E-4</c:v>
                </c:pt>
                <c:pt idx="397">
                  <c:v>-1.9764149328693699E-4</c:v>
                </c:pt>
                <c:pt idx="398">
                  <c:v>-1.9776419503614301E-4</c:v>
                </c:pt>
                <c:pt idx="399">
                  <c:v>-1.9745749887079E-4</c:v>
                </c:pt>
                <c:pt idx="400">
                  <c:v>-1.97273504454643E-4</c:v>
                </c:pt>
                <c:pt idx="401">
                  <c:v>-1.97028100956231E-4</c:v>
                </c:pt>
                <c:pt idx="402">
                  <c:v>-1.9708949548658E-4</c:v>
                </c:pt>
                <c:pt idx="403">
                  <c:v>-1.96537395822816E-4</c:v>
                </c:pt>
                <c:pt idx="404">
                  <c:v>-1.96598703041673E-4</c:v>
                </c:pt>
                <c:pt idx="405">
                  <c:v>-1.96660097572021E-4</c:v>
                </c:pt>
                <c:pt idx="406">
                  <c:v>-1.9604670524131501E-4</c:v>
                </c:pt>
                <c:pt idx="407">
                  <c:v>-1.9647610315587399E-4</c:v>
                </c:pt>
                <c:pt idx="408">
                  <c:v>-1.9647610315587399E-4</c:v>
                </c:pt>
                <c:pt idx="409">
                  <c:v>-1.95801301742904E-4</c:v>
                </c:pt>
                <c:pt idx="410">
                  <c:v>-1.9543329835869399E-4</c:v>
                </c:pt>
                <c:pt idx="411">
                  <c:v>-1.9549460557755099E-4</c:v>
                </c:pt>
                <c:pt idx="412">
                  <c:v>-1.9543329835869399E-4</c:v>
                </c:pt>
                <c:pt idx="413">
                  <c:v>-1.94819804164581E-4</c:v>
                </c:pt>
                <c:pt idx="414">
                  <c:v>-1.94758496945724E-4</c:v>
                </c:pt>
                <c:pt idx="415">
                  <c:v>-1.9426780636422301E-4</c:v>
                </c:pt>
                <c:pt idx="416">
                  <c:v>-1.9469720427878201E-4</c:v>
                </c:pt>
                <c:pt idx="417">
                  <c:v>-1.9451309344731301E-4</c:v>
                </c:pt>
                <c:pt idx="418">
                  <c:v>-1.9420639728196001E-4</c:v>
                </c:pt>
                <c:pt idx="419">
                  <c:v>-1.9451309344731301E-4</c:v>
                </c:pt>
                <c:pt idx="420">
                  <c:v>-1.9469720427878201E-4</c:v>
                </c:pt>
                <c:pt idx="421">
                  <c:v>-1.9396109564695499E-4</c:v>
                </c:pt>
                <c:pt idx="422">
                  <c:v>-1.9402240286581199E-4</c:v>
                </c:pt>
                <c:pt idx="423">
                  <c:v>-1.9334770331624901E-4</c:v>
                </c:pt>
                <c:pt idx="424">
                  <c:v>-1.9396109564695499E-4</c:v>
                </c:pt>
                <c:pt idx="425">
                  <c:v>-1.9353169773239599E-4</c:v>
                </c:pt>
                <c:pt idx="426">
                  <c:v>-1.93286294233985E-4</c:v>
                </c:pt>
                <c:pt idx="427">
                  <c:v>-1.9359300495125399E-4</c:v>
                </c:pt>
                <c:pt idx="428">
                  <c:v>-1.9291830540169001E-4</c:v>
                </c:pt>
                <c:pt idx="429">
                  <c:v>-1.92427498404868E-4</c:v>
                </c:pt>
                <c:pt idx="430">
                  <c:v>-1.9316360703669499E-4</c:v>
                </c:pt>
                <c:pt idx="431">
                  <c:v>-1.93470303202048E-4</c:v>
                </c:pt>
                <c:pt idx="432">
                  <c:v>-1.92550200154074E-4</c:v>
                </c:pt>
                <c:pt idx="433">
                  <c:v>-1.92120802239515E-4</c:v>
                </c:pt>
                <c:pt idx="434">
                  <c:v>-1.9248889293521599E-4</c:v>
                </c:pt>
                <c:pt idx="435">
                  <c:v>-1.91568804439157E-4</c:v>
                </c:pt>
                <c:pt idx="436">
                  <c:v>-1.9181410607416199E-4</c:v>
                </c:pt>
                <c:pt idx="437">
                  <c:v>-1.91998100490309E-4</c:v>
                </c:pt>
                <c:pt idx="438">
                  <c:v>-1.91936793271452E-4</c:v>
                </c:pt>
                <c:pt idx="439">
                  <c:v>-1.9126209372188899E-4</c:v>
                </c:pt>
                <c:pt idx="440">
                  <c:v>-1.9126209372188899E-4</c:v>
                </c:pt>
                <c:pt idx="441">
                  <c:v>-1.90955295693129E-4</c:v>
                </c:pt>
                <c:pt idx="442">
                  <c:v>-1.90955295693129E-4</c:v>
                </c:pt>
                <c:pt idx="443">
                  <c:v>-1.9120069919153999E-4</c:v>
                </c:pt>
                <c:pt idx="444">
                  <c:v>-1.9101670477539301E-4</c:v>
                </c:pt>
                <c:pt idx="445">
                  <c:v>-1.9009660172741901E-4</c:v>
                </c:pt>
                <c:pt idx="446">
                  <c:v>-1.9028059614356599E-4</c:v>
                </c:pt>
                <c:pt idx="447">
                  <c:v>-1.8991250544786499E-4</c:v>
                </c:pt>
                <c:pt idx="448">
                  <c:v>-1.9040329789277199E-4</c:v>
                </c:pt>
                <c:pt idx="449">
                  <c:v>-1.9003520719707001E-4</c:v>
                </c:pt>
                <c:pt idx="450">
                  <c:v>-1.8991250544786499E-4</c:v>
                </c:pt>
                <c:pt idx="451">
                  <c:v>-1.8948319484479701E-4</c:v>
                </c:pt>
                <c:pt idx="452">
                  <c:v>-1.89176396816038E-4</c:v>
                </c:pt>
                <c:pt idx="453">
                  <c:v>-1.8966720381286001E-4</c:v>
                </c:pt>
                <c:pt idx="454">
                  <c:v>-1.8856300448533099E-4</c:v>
                </c:pt>
                <c:pt idx="455">
                  <c:v>-1.8899240239988999E-4</c:v>
                </c:pt>
                <c:pt idx="456">
                  <c:v>-1.89176396816038E-4</c:v>
                </c:pt>
                <c:pt idx="457">
                  <c:v>-1.8844030273612599E-4</c:v>
                </c:pt>
                <c:pt idx="458">
                  <c:v>-1.8893109518103299E-4</c:v>
                </c:pt>
                <c:pt idx="459">
                  <c:v>-1.88317702850327E-4</c:v>
                </c:pt>
                <c:pt idx="460">
                  <c:v>-1.88011006684974E-4</c:v>
                </c:pt>
                <c:pt idx="461">
                  <c:v>-1.87888304935768E-4</c:v>
                </c:pt>
                <c:pt idx="462">
                  <c:v>-1.87888304935768E-4</c:v>
                </c:pt>
                <c:pt idx="463">
                  <c:v>-1.8758159421850001E-4</c:v>
                </c:pt>
                <c:pt idx="464">
                  <c:v>-1.8776560318656301E-4</c:v>
                </c:pt>
                <c:pt idx="465">
                  <c:v>-1.8752019968815099E-4</c:v>
                </c:pt>
                <c:pt idx="466">
                  <c:v>-1.8715219630394101E-4</c:v>
                </c:pt>
                <c:pt idx="467">
                  <c:v>-1.8721350352279801E-4</c:v>
                </c:pt>
                <c:pt idx="468">
                  <c:v>-1.8715219630394101E-4</c:v>
                </c:pt>
                <c:pt idx="469">
                  <c:v>-1.8684550013858801E-4</c:v>
                </c:pt>
                <c:pt idx="470">
                  <c:v>-1.86354795005172E-4</c:v>
                </c:pt>
                <c:pt idx="471">
                  <c:v>-1.8702949455473599E-4</c:v>
                </c:pt>
                <c:pt idx="472">
                  <c:v>-1.8647739489097099E-4</c:v>
                </c:pt>
                <c:pt idx="473">
                  <c:v>-1.8690679280553E-4</c:v>
                </c:pt>
                <c:pt idx="474">
                  <c:v>-1.8641610222403001E-4</c:v>
                </c:pt>
                <c:pt idx="475">
                  <c:v>-1.8672279838938301E-4</c:v>
                </c:pt>
                <c:pt idx="476">
                  <c:v>-1.86354795005172E-4</c:v>
                </c:pt>
                <c:pt idx="477">
                  <c:v>-1.8580269534140801E-4</c:v>
                </c:pt>
                <c:pt idx="478">
                  <c:v>-1.8598670430947101E-4</c:v>
                </c:pt>
                <c:pt idx="479">
                  <c:v>-1.86109406058677E-4</c:v>
                </c:pt>
                <c:pt idx="480">
                  <c:v>-1.8574130081105999E-4</c:v>
                </c:pt>
                <c:pt idx="481">
                  <c:v>-1.8567999359220299E-4</c:v>
                </c:pt>
                <c:pt idx="482">
                  <c:v>-1.85557306394912E-4</c:v>
                </c:pt>
                <c:pt idx="483">
                  <c:v>-1.8567999359220299E-4</c:v>
                </c:pt>
                <c:pt idx="484">
                  <c:v>-1.8531190289650099E-4</c:v>
                </c:pt>
                <c:pt idx="485">
                  <c:v>-1.8531190289650099E-4</c:v>
                </c:pt>
                <c:pt idx="486">
                  <c:v>-1.85557306394912E-4</c:v>
                </c:pt>
                <c:pt idx="487">
                  <c:v>-1.8512789392843799E-4</c:v>
                </c:pt>
                <c:pt idx="488">
                  <c:v>-1.85189303010702E-4</c:v>
                </c:pt>
                <c:pt idx="489">
                  <c:v>-1.8500520673114801E-4</c:v>
                </c:pt>
                <c:pt idx="490">
                  <c:v>-1.8469849601387999E-4</c:v>
                </c:pt>
                <c:pt idx="491">
                  <c:v>-1.8512789392843799E-4</c:v>
                </c:pt>
                <c:pt idx="492">
                  <c:v>-1.8451450159773201E-4</c:v>
                </c:pt>
                <c:pt idx="493">
                  <c:v>-1.8451450159773201E-4</c:v>
                </c:pt>
                <c:pt idx="494">
                  <c:v>-1.84575896128081E-4</c:v>
                </c:pt>
                <c:pt idx="495">
                  <c:v>-1.8451450159773201E-4</c:v>
                </c:pt>
                <c:pt idx="496">
                  <c:v>-1.84575896128081E-4</c:v>
                </c:pt>
                <c:pt idx="497">
                  <c:v>-1.8494389951229101E-4</c:v>
                </c:pt>
                <c:pt idx="498">
                  <c:v>-1.8445319437887501E-4</c:v>
                </c:pt>
                <c:pt idx="499">
                  <c:v>-1.8531190289650099E-4</c:v>
                </c:pt>
                <c:pt idx="500">
                  <c:v>-1.8445319437887501E-4</c:v>
                </c:pt>
                <c:pt idx="501">
                  <c:v>-1.8390109471511101E-4</c:v>
                </c:pt>
                <c:pt idx="502">
                  <c:v>-1.83839802048169E-4</c:v>
                </c:pt>
                <c:pt idx="503">
                  <c:v>-1.83717100298963E-4</c:v>
                </c:pt>
                <c:pt idx="504">
                  <c:v>-1.84146498213522E-4</c:v>
                </c:pt>
                <c:pt idx="505">
                  <c:v>-1.8341040413360999E-4</c:v>
                </c:pt>
                <c:pt idx="506">
                  <c:v>-1.83165000635199E-4</c:v>
                </c:pt>
                <c:pt idx="507">
                  <c:v>-1.83287702384405E-4</c:v>
                </c:pt>
                <c:pt idx="508">
                  <c:v>-1.82244897587225E-4</c:v>
                </c:pt>
                <c:pt idx="509">
                  <c:v>-1.82981006219052E-4</c:v>
                </c:pt>
                <c:pt idx="510">
                  <c:v>-1.8322629330214099E-4</c:v>
                </c:pt>
                <c:pt idx="511">
                  <c:v>-1.8261290097143501E-4</c:v>
                </c:pt>
                <c:pt idx="512">
                  <c:v>-1.8206090317107699E-4</c:v>
                </c:pt>
                <c:pt idx="513">
                  <c:v>-1.83103693416342E-4</c:v>
                </c:pt>
                <c:pt idx="514">
                  <c:v>-1.8236759933643E-4</c:v>
                </c:pt>
                <c:pt idx="515">
                  <c:v>-1.82428906555288E-4</c:v>
                </c:pt>
                <c:pt idx="516">
                  <c:v>-1.8206090317107699E-4</c:v>
                </c:pt>
                <c:pt idx="517">
                  <c:v>-1.82981006219052E-4</c:v>
                </c:pt>
                <c:pt idx="518">
                  <c:v>-1.82674295501783E-4</c:v>
                </c:pt>
                <c:pt idx="519">
                  <c:v>-1.8206090317107699E-4</c:v>
                </c:pt>
                <c:pt idx="520">
                  <c:v>-1.8126340000890201E-4</c:v>
                </c:pt>
                <c:pt idx="521">
                  <c:v>-1.81815499672666E-4</c:v>
                </c:pt>
                <c:pt idx="522">
                  <c:v>-1.8199949408881399E-4</c:v>
                </c:pt>
                <c:pt idx="523">
                  <c:v>-1.8212219583801901E-4</c:v>
                </c:pt>
                <c:pt idx="524">
                  <c:v>-1.8175410514231801E-4</c:v>
                </c:pt>
                <c:pt idx="525">
                  <c:v>-1.8199949408881399E-4</c:v>
                </c:pt>
                <c:pt idx="526">
                  <c:v>-1.81447496288456E-4</c:v>
                </c:pt>
                <c:pt idx="527">
                  <c:v>-1.8175410514231801E-4</c:v>
                </c:pt>
                <c:pt idx="528">
                  <c:v>-1.81508803507313E-4</c:v>
                </c:pt>
                <c:pt idx="529">
                  <c:v>-1.80956703843549E-4</c:v>
                </c:pt>
                <c:pt idx="530">
                  <c:v>-1.80956703843549E-4</c:v>
                </c:pt>
                <c:pt idx="531">
                  <c:v>-1.81815499672666E-4</c:v>
                </c:pt>
                <c:pt idx="532">
                  <c:v>-1.81079405592754E-4</c:v>
                </c:pt>
                <c:pt idx="533">
                  <c:v>-1.80895396624692E-4</c:v>
                </c:pt>
                <c:pt idx="534">
                  <c:v>-1.8132479453925E-4</c:v>
                </c:pt>
                <c:pt idx="535">
                  <c:v>-1.8120209279004501E-4</c:v>
                </c:pt>
                <c:pt idx="536">
                  <c:v>-1.80588700459339E-4</c:v>
                </c:pt>
                <c:pt idx="537">
                  <c:v>-1.81447496288456E-4</c:v>
                </c:pt>
                <c:pt idx="538">
                  <c:v>-1.8083400209434301E-4</c:v>
                </c:pt>
                <c:pt idx="539">
                  <c:v>-1.80956703843549E-4</c:v>
                </c:pt>
                <c:pt idx="540">
                  <c:v>-1.8064999312628101E-4</c:v>
                </c:pt>
                <c:pt idx="541">
                  <c:v>-1.8034329696092801E-4</c:v>
                </c:pt>
                <c:pt idx="542">
                  <c:v>-1.8071140220854399E-4</c:v>
                </c:pt>
                <c:pt idx="543">
                  <c:v>-1.8071140220854399E-4</c:v>
                </c:pt>
                <c:pt idx="544">
                  <c:v>-1.7991389904636901E-4</c:v>
                </c:pt>
                <c:pt idx="545">
                  <c:v>-1.7936179938260501E-4</c:v>
                </c:pt>
                <c:pt idx="546">
                  <c:v>-1.79607202881016E-4</c:v>
                </c:pt>
                <c:pt idx="547">
                  <c:v>-1.79545895662159E-4</c:v>
                </c:pt>
                <c:pt idx="548">
                  <c:v>-1.7948450113181E-4</c:v>
                </c:pt>
                <c:pt idx="549">
                  <c:v>-1.7936179938260501E-4</c:v>
                </c:pt>
                <c:pt idx="550">
                  <c:v>-1.7979119729716301E-4</c:v>
                </c:pt>
                <c:pt idx="551">
                  <c:v>-1.7880980158224699E-4</c:v>
                </c:pt>
                <c:pt idx="552">
                  <c:v>-1.78687099833041E-4</c:v>
                </c:pt>
                <c:pt idx="553">
                  <c:v>-1.7831899458542499E-4</c:v>
                </c:pt>
                <c:pt idx="554">
                  <c:v>-1.7936179938260501E-4</c:v>
                </c:pt>
                <c:pt idx="555">
                  <c:v>-1.78625705302693E-4</c:v>
                </c:pt>
                <c:pt idx="556">
                  <c:v>-1.7807369295042E-4</c:v>
                </c:pt>
                <c:pt idx="557">
                  <c:v>-1.78135000169277E-4</c:v>
                </c:pt>
                <c:pt idx="558">
                  <c:v>-1.7776699678506699E-4</c:v>
                </c:pt>
                <c:pt idx="559">
                  <c:v>-1.7752159328665601E-4</c:v>
                </c:pt>
                <c:pt idx="560">
                  <c:v>-1.77644295035861E-4</c:v>
                </c:pt>
                <c:pt idx="561">
                  <c:v>-1.7715360445436101E-4</c:v>
                </c:pt>
                <c:pt idx="562">
                  <c:v>-1.7776699678506699E-4</c:v>
                </c:pt>
                <c:pt idx="563">
                  <c:v>-1.7703090270515499E-4</c:v>
                </c:pt>
                <c:pt idx="564">
                  <c:v>-1.7696949362289201E-4</c:v>
                </c:pt>
                <c:pt idx="565">
                  <c:v>-1.7733759887050799E-4</c:v>
                </c:pt>
                <c:pt idx="566">
                  <c:v>-1.7739890608936499E-4</c:v>
                </c:pt>
                <c:pt idx="567">
                  <c:v>-1.7684689373709299E-4</c:v>
                </c:pt>
                <c:pt idx="568">
                  <c:v>-1.76356101292185E-4</c:v>
                </c:pt>
                <c:pt idx="569">
                  <c:v>-1.76294794073328E-4</c:v>
                </c:pt>
                <c:pt idx="570">
                  <c:v>-1.76785499206744E-4</c:v>
                </c:pt>
                <c:pt idx="571">
                  <c:v>-1.7647880304139099E-4</c:v>
                </c:pt>
                <c:pt idx="572">
                  <c:v>-1.7512930207885799E-4</c:v>
                </c:pt>
                <c:pt idx="573">
                  <c:v>-1.76356101292185E-4</c:v>
                </c:pt>
                <c:pt idx="574">
                  <c:v>-1.75804001628421E-4</c:v>
                </c:pt>
                <c:pt idx="575">
                  <c:v>-1.7617210687603799E-4</c:v>
                </c:pt>
                <c:pt idx="576">
                  <c:v>-1.7660150479059699E-4</c:v>
                </c:pt>
                <c:pt idx="577">
                  <c:v>-1.7604940512683199E-4</c:v>
                </c:pt>
                <c:pt idx="578">
                  <c:v>-1.75742694409564E-4</c:v>
                </c:pt>
                <c:pt idx="579">
                  <c:v>-1.75926703377627E-4</c:v>
                </c:pt>
                <c:pt idx="580">
                  <c:v>-1.75926703377627E-4</c:v>
                </c:pt>
                <c:pt idx="581">
                  <c:v>-1.75435998244211E-4</c:v>
                </c:pt>
                <c:pt idx="582">
                  <c:v>-1.7512930207885799E-4</c:v>
                </c:pt>
                <c:pt idx="583">
                  <c:v>-1.7500660032965199E-4</c:v>
                </c:pt>
                <c:pt idx="584">
                  <c:v>-1.7500660032965199E-4</c:v>
                </c:pt>
                <c:pt idx="585">
                  <c:v>-1.7494529311079499E-4</c:v>
                </c:pt>
                <c:pt idx="586">
                  <c:v>-1.7463859694544199E-4</c:v>
                </c:pt>
                <c:pt idx="587">
                  <c:v>-1.7482260591350501E-4</c:v>
                </c:pt>
                <c:pt idx="588">
                  <c:v>-1.7500660032965199E-4</c:v>
                </c:pt>
                <c:pt idx="589">
                  <c:v>-1.74454500665888E-4</c:v>
                </c:pt>
                <c:pt idx="590">
                  <c:v>-1.7427050624974099E-4</c:v>
                </c:pt>
                <c:pt idx="591">
                  <c:v>-1.7402510275133E-4</c:v>
                </c:pt>
                <c:pt idx="592">
                  <c:v>-1.73595806700177E-4</c:v>
                </c:pt>
                <c:pt idx="593">
                  <c:v>-1.74515895196237E-4</c:v>
                </c:pt>
                <c:pt idx="594">
                  <c:v>-1.73841093783267E-4</c:v>
                </c:pt>
                <c:pt idx="595">
                  <c:v>-1.73595806700177E-4</c:v>
                </c:pt>
                <c:pt idx="596">
                  <c:v>-1.7371849389746799E-4</c:v>
                </c:pt>
                <c:pt idx="597">
                  <c:v>-1.73534397617914E-4</c:v>
                </c:pt>
                <c:pt idx="598">
                  <c:v>-1.7335040320176599E-4</c:v>
                </c:pt>
                <c:pt idx="599">
                  <c:v>-1.73104999703355E-4</c:v>
                </c:pt>
                <c:pt idx="600">
                  <c:v>-1.7335040320176599E-4</c:v>
                </c:pt>
                <c:pt idx="601">
                  <c:v>-1.7230759840458599E-4</c:v>
                </c:pt>
                <c:pt idx="602">
                  <c:v>-1.7298239981755601E-4</c:v>
                </c:pt>
                <c:pt idx="603">
                  <c:v>-1.7292100528720799E-4</c:v>
                </c:pt>
                <c:pt idx="604">
                  <c:v>-1.72491592820734E-4</c:v>
                </c:pt>
                <c:pt idx="605">
                  <c:v>-1.72614294569939E-4</c:v>
                </c:pt>
                <c:pt idx="606">
                  <c:v>-1.7285969806835099E-4</c:v>
                </c:pt>
                <c:pt idx="607">
                  <c:v>-1.71203500940464E-4</c:v>
                </c:pt>
                <c:pt idx="608">
                  <c:v>-1.71632796991616E-4</c:v>
                </c:pt>
                <c:pt idx="609">
                  <c:v>-1.7157150432467501E-4</c:v>
                </c:pt>
                <c:pt idx="610">
                  <c:v>-1.7187820049002799E-4</c:v>
                </c:pt>
                <c:pt idx="611">
                  <c:v>-1.7144880257546899E-4</c:v>
                </c:pt>
                <c:pt idx="612">
                  <c:v>-1.7236890562344299E-4</c:v>
                </c:pt>
                <c:pt idx="613">
                  <c:v>-1.7181689327117099E-4</c:v>
                </c:pt>
                <c:pt idx="614">
                  <c:v>-1.7157150432467501E-4</c:v>
                </c:pt>
                <c:pt idx="615">
                  <c:v>-1.7169420607388001E-4</c:v>
                </c:pt>
                <c:pt idx="616">
                  <c:v>-1.7193959502037601E-4</c:v>
                </c:pt>
                <c:pt idx="617">
                  <c:v>-1.71203500940464E-4</c:v>
                </c:pt>
                <c:pt idx="618">
                  <c:v>-1.71632796991616E-4</c:v>
                </c:pt>
                <c:pt idx="619">
                  <c:v>-1.7243030015379201E-4</c:v>
                </c:pt>
                <c:pt idx="620">
                  <c:v>-1.7151019710581801E-4</c:v>
                </c:pt>
                <c:pt idx="621">
                  <c:v>-1.7126479360740599E-4</c:v>
                </c:pt>
                <c:pt idx="622">
                  <c:v>-1.72062194906175E-4</c:v>
                </c:pt>
                <c:pt idx="623">
                  <c:v>-1.71203500940464E-4</c:v>
                </c:pt>
                <c:pt idx="624">
                  <c:v>-1.7151019710581801E-4</c:v>
                </c:pt>
                <c:pt idx="625">
                  <c:v>-1.7181689327117099E-4</c:v>
                </c:pt>
                <c:pt idx="626">
                  <c:v>-1.7151019710581801E-4</c:v>
                </c:pt>
                <c:pt idx="627">
                  <c:v>-1.7138749535661199E-4</c:v>
                </c:pt>
                <c:pt idx="628">
                  <c:v>-1.7126479360740599E-4</c:v>
                </c:pt>
                <c:pt idx="629">
                  <c:v>-1.7132610082626299E-4</c:v>
                </c:pt>
                <c:pt idx="630">
                  <c:v>-1.71203500940464E-4</c:v>
                </c:pt>
                <c:pt idx="631">
                  <c:v>-1.70467406860553E-4</c:v>
                </c:pt>
                <c:pt idx="632">
                  <c:v>-1.7040599777828899E-4</c:v>
                </c:pt>
                <c:pt idx="633">
                  <c:v>-1.7022200336214201E-4</c:v>
                </c:pt>
                <c:pt idx="634">
                  <c:v>-1.69424602063373E-4</c:v>
                </c:pt>
                <c:pt idx="635">
                  <c:v>-1.6930190031416701E-4</c:v>
                </c:pt>
                <c:pt idx="636">
                  <c:v>-1.6924050578381899E-4</c:v>
                </c:pt>
                <c:pt idx="637">
                  <c:v>-1.68995204148814E-4</c:v>
                </c:pt>
                <c:pt idx="638">
                  <c:v>-1.6979260544758301E-4</c:v>
                </c:pt>
                <c:pt idx="639">
                  <c:v>-1.7022200336214201E-4</c:v>
                </c:pt>
                <c:pt idx="640">
                  <c:v>-1.6924050578381899E-4</c:v>
                </c:pt>
                <c:pt idx="641">
                  <c:v>-1.6917919856496201E-4</c:v>
                </c:pt>
                <c:pt idx="642">
                  <c:v>-1.67952399351634E-4</c:v>
                </c:pt>
                <c:pt idx="643">
                  <c:v>-1.6782969760242901E-4</c:v>
                </c:pt>
                <c:pt idx="644">
                  <c:v>-1.6770699585322299E-4</c:v>
                </c:pt>
                <c:pt idx="645">
                  <c:v>-1.6825909551698701E-4</c:v>
                </c:pt>
                <c:pt idx="646">
                  <c:v>-1.67645703186281E-4</c:v>
                </c:pt>
                <c:pt idx="647">
                  <c:v>-1.6758429410401699E-4</c:v>
                </c:pt>
                <c:pt idx="648">
                  <c:v>-1.6740029968787001E-4</c:v>
                </c:pt>
                <c:pt idx="649">
                  <c:v>-1.6733890515752099E-4</c:v>
                </c:pt>
                <c:pt idx="650">
                  <c:v>-1.6740029968787001E-4</c:v>
                </c:pt>
                <c:pt idx="651">
                  <c:v>-1.6715489618945899E-4</c:v>
                </c:pt>
                <c:pt idx="652">
                  <c:v>-1.66602898389101E-4</c:v>
                </c:pt>
                <c:pt idx="653">
                  <c:v>-1.6770699585322299E-4</c:v>
                </c:pt>
                <c:pt idx="654">
                  <c:v>-1.6770699585322299E-4</c:v>
                </c:pt>
                <c:pt idx="655">
                  <c:v>-1.6697090177331101E-4</c:v>
                </c:pt>
                <c:pt idx="656">
                  <c:v>-1.67216305271722E-4</c:v>
                </c:pt>
                <c:pt idx="657">
                  <c:v>-1.6654150385875301E-4</c:v>
                </c:pt>
                <c:pt idx="658">
                  <c:v>-1.6672549827489999E-4</c:v>
                </c:pt>
                <c:pt idx="659">
                  <c:v>-1.6690959455445401E-4</c:v>
                </c:pt>
                <c:pt idx="660">
                  <c:v>-1.66602898389101E-4</c:v>
                </c:pt>
                <c:pt idx="661">
                  <c:v>-1.6703229630366E-4</c:v>
                </c:pt>
                <c:pt idx="662">
                  <c:v>-1.6678689280524899E-4</c:v>
                </c:pt>
                <c:pt idx="663">
                  <c:v>-1.67216305271722E-4</c:v>
                </c:pt>
                <c:pt idx="664">
                  <c:v>-1.6697090177331101E-4</c:v>
                </c:pt>
                <c:pt idx="665">
                  <c:v>-1.6733890515752099E-4</c:v>
                </c:pt>
                <c:pt idx="666">
                  <c:v>-1.6733890515752099E-4</c:v>
                </c:pt>
                <c:pt idx="667">
                  <c:v>-1.6789100482128601E-4</c:v>
                </c:pt>
                <c:pt idx="668">
                  <c:v>-1.6776830307207999E-4</c:v>
                </c:pt>
                <c:pt idx="669">
                  <c:v>-1.6776830307207999E-4</c:v>
                </c:pt>
                <c:pt idx="670">
                  <c:v>-1.6789100482128601E-4</c:v>
                </c:pt>
                <c:pt idx="671">
                  <c:v>-1.6825909551698701E-4</c:v>
                </c:pt>
                <c:pt idx="672">
                  <c:v>-1.6819770098663899E-4</c:v>
                </c:pt>
                <c:pt idx="673">
                  <c:v>-1.6813639376778199E-4</c:v>
                </c:pt>
                <c:pt idx="674">
                  <c:v>-1.6819770098663899E-4</c:v>
                </c:pt>
                <c:pt idx="675">
                  <c:v>-1.6838179726619301E-4</c:v>
                </c:pt>
                <c:pt idx="676">
                  <c:v>-1.6819770098663899E-4</c:v>
                </c:pt>
                <c:pt idx="677">
                  <c:v>-1.6893379506654999E-4</c:v>
                </c:pt>
                <c:pt idx="678">
                  <c:v>-1.6911780403461299E-4</c:v>
                </c:pt>
                <c:pt idx="679">
                  <c:v>-1.6819770098663899E-4</c:v>
                </c:pt>
                <c:pt idx="680">
                  <c:v>-1.6911780403461299E-4</c:v>
                </c:pt>
                <c:pt idx="681">
                  <c:v>-1.6930190031416701E-4</c:v>
                </c:pt>
                <c:pt idx="682">
                  <c:v>-1.68811195180751E-4</c:v>
                </c:pt>
                <c:pt idx="683">
                  <c:v>-1.6893379506654999E-4</c:v>
                </c:pt>
                <c:pt idx="684">
                  <c:v>-1.6874980065040301E-4</c:v>
                </c:pt>
                <c:pt idx="685">
                  <c:v>-1.6813639376778199E-4</c:v>
                </c:pt>
                <c:pt idx="686">
                  <c:v>-1.6819770098663899E-4</c:v>
                </c:pt>
                <c:pt idx="687">
                  <c:v>-1.68811195180751E-4</c:v>
                </c:pt>
                <c:pt idx="688">
                  <c:v>-1.6819770098663899E-4</c:v>
                </c:pt>
                <c:pt idx="689">
                  <c:v>-1.6813639376778199E-4</c:v>
                </c:pt>
                <c:pt idx="690">
                  <c:v>-1.6838179726619301E-4</c:v>
                </c:pt>
                <c:pt idx="691">
                  <c:v>-1.6832040273584401E-4</c:v>
                </c:pt>
                <c:pt idx="692">
                  <c:v>-1.6819770098663899E-4</c:v>
                </c:pt>
                <c:pt idx="693">
                  <c:v>-1.6819770098663899E-4</c:v>
                </c:pt>
                <c:pt idx="694">
                  <c:v>-1.6782969760242901E-4</c:v>
                </c:pt>
                <c:pt idx="695">
                  <c:v>-1.6832040273584401E-4</c:v>
                </c:pt>
                <c:pt idx="696">
                  <c:v>-1.6832040273584401E-4</c:v>
                </c:pt>
                <c:pt idx="697">
                  <c:v>-1.6789100482128601E-4</c:v>
                </c:pt>
                <c:pt idx="698">
                  <c:v>-1.6832040273584401E-4</c:v>
                </c:pt>
                <c:pt idx="699">
                  <c:v>-1.6813639376778199E-4</c:v>
                </c:pt>
                <c:pt idx="700">
                  <c:v>-1.6746160690672701E-4</c:v>
                </c:pt>
                <c:pt idx="701">
                  <c:v>-1.6770699585322299E-4</c:v>
                </c:pt>
                <c:pt idx="702">
                  <c:v>-1.6727759793866399E-4</c:v>
                </c:pt>
                <c:pt idx="703">
                  <c:v>-1.6715489618945899E-4</c:v>
                </c:pt>
                <c:pt idx="704">
                  <c:v>-1.6697090177331101E-4</c:v>
                </c:pt>
                <c:pt idx="705">
                  <c:v>-1.66173500474542E-4</c:v>
                </c:pt>
                <c:pt idx="706">
                  <c:v>-1.66602898389101E-4</c:v>
                </c:pt>
                <c:pt idx="707">
                  <c:v>-1.65744102559984E-4</c:v>
                </c:pt>
                <c:pt idx="708">
                  <c:v>-1.65437406394631E-4</c:v>
                </c:pt>
                <c:pt idx="709">
                  <c:v>-1.6586680430918899E-4</c:v>
                </c:pt>
                <c:pt idx="710">
                  <c:v>-1.65437406394631E-4</c:v>
                </c:pt>
                <c:pt idx="711">
                  <c:v>-1.6580539522692599E-4</c:v>
                </c:pt>
                <c:pt idx="712">
                  <c:v>-1.6562140081077801E-4</c:v>
                </c:pt>
                <c:pt idx="713">
                  <c:v>-1.65437406394631E-4</c:v>
                </c:pt>
                <c:pt idx="714">
                  <c:v>-1.65192002896219E-4</c:v>
                </c:pt>
                <c:pt idx="715">
                  <c:v>-1.64823999512009E-4</c:v>
                </c:pt>
                <c:pt idx="716">
                  <c:v>-1.65314704645425E-4</c:v>
                </c:pt>
                <c:pt idx="717">
                  <c:v>-1.64823999512009E-4</c:v>
                </c:pt>
                <c:pt idx="718">
                  <c:v>-1.6457859601359801E-4</c:v>
                </c:pt>
                <c:pt idx="719">
                  <c:v>-1.65314704645425E-4</c:v>
                </c:pt>
                <c:pt idx="720">
                  <c:v>-1.6500799392815701E-4</c:v>
                </c:pt>
                <c:pt idx="721">
                  <c:v>-1.65314704645425E-4</c:v>
                </c:pt>
                <c:pt idx="722">
                  <c:v>-1.65437406394631E-4</c:v>
                </c:pt>
                <c:pt idx="723">
                  <c:v>-1.65253397426568E-4</c:v>
                </c:pt>
                <c:pt idx="724">
                  <c:v>-1.65744102559984E-4</c:v>
                </c:pt>
                <c:pt idx="725">
                  <c:v>-1.65314704645425E-4</c:v>
                </c:pt>
                <c:pt idx="726">
                  <c:v>-1.6537599731236699E-4</c:v>
                </c:pt>
                <c:pt idx="727">
                  <c:v>-1.6586680430918899E-4</c:v>
                </c:pt>
                <c:pt idx="728">
                  <c:v>-1.66296202223748E-4</c:v>
                </c:pt>
                <c:pt idx="729">
                  <c:v>-1.6568269347772E-4</c:v>
                </c:pt>
                <c:pt idx="730">
                  <c:v>-1.65560093591921E-4</c:v>
                </c:pt>
                <c:pt idx="731">
                  <c:v>-1.65560093591921E-4</c:v>
                </c:pt>
                <c:pt idx="732">
                  <c:v>-1.65560093591921E-4</c:v>
                </c:pt>
                <c:pt idx="733">
                  <c:v>-1.6562140081077801E-4</c:v>
                </c:pt>
                <c:pt idx="734">
                  <c:v>-1.65437406394631E-4</c:v>
                </c:pt>
                <c:pt idx="735">
                  <c:v>-1.65314704645425E-4</c:v>
                </c:pt>
                <c:pt idx="736">
                  <c:v>-1.65253397426568E-4</c:v>
                </c:pt>
                <c:pt idx="737">
                  <c:v>-1.6586680430918899E-4</c:v>
                </c:pt>
                <c:pt idx="738">
                  <c:v>-1.6568269347772E-4</c:v>
                </c:pt>
                <c:pt idx="739">
                  <c:v>-1.65437406394631E-4</c:v>
                </c:pt>
                <c:pt idx="740">
                  <c:v>-1.6562140081077801E-4</c:v>
                </c:pt>
                <c:pt idx="741">
                  <c:v>-1.6494659939780799E-4</c:v>
                </c:pt>
                <c:pt idx="742">
                  <c:v>-1.6549869906157301E-4</c:v>
                </c:pt>
                <c:pt idx="743">
                  <c:v>-1.6537599731236699E-4</c:v>
                </c:pt>
                <c:pt idx="744">
                  <c:v>-1.65192002896219E-4</c:v>
                </c:pt>
                <c:pt idx="745">
                  <c:v>-1.64885306730866E-4</c:v>
                </c:pt>
                <c:pt idx="746">
                  <c:v>-1.65314704645425E-4</c:v>
                </c:pt>
                <c:pt idx="747">
                  <c:v>-1.64271899848245E-4</c:v>
                </c:pt>
                <c:pt idx="748">
                  <c:v>-1.6500799392815701E-4</c:v>
                </c:pt>
                <c:pt idx="749">
                  <c:v>-1.6457859601359801E-4</c:v>
                </c:pt>
                <c:pt idx="750">
                  <c:v>-1.64823999512009E-4</c:v>
                </c:pt>
                <c:pt idx="751">
                  <c:v>-1.6408790543209799E-4</c:v>
                </c:pt>
                <c:pt idx="752">
                  <c:v>-1.64333207067102E-4</c:v>
                </c:pt>
                <c:pt idx="753">
                  <c:v>-1.6445589426439299E-4</c:v>
                </c:pt>
                <c:pt idx="754">
                  <c:v>-1.6371980018448101E-4</c:v>
                </c:pt>
                <c:pt idx="755">
                  <c:v>-1.63781194714829E-4</c:v>
                </c:pt>
                <c:pt idx="756">
                  <c:v>-1.6359709843527501E-4</c:v>
                </c:pt>
                <c:pt idx="757">
                  <c:v>-1.63535805768333E-4</c:v>
                </c:pt>
                <c:pt idx="758">
                  <c:v>-1.63535805768333E-4</c:v>
                </c:pt>
                <c:pt idx="759">
                  <c:v>-1.6359709843527501E-4</c:v>
                </c:pt>
                <c:pt idx="760">
                  <c:v>-1.62983706104569E-4</c:v>
                </c:pt>
                <c:pt idx="761">
                  <c:v>-1.63351796800271E-4</c:v>
                </c:pt>
                <c:pt idx="762">
                  <c:v>-1.6310639330186001E-4</c:v>
                </c:pt>
                <c:pt idx="763">
                  <c:v>-1.62799697136506E-4</c:v>
                </c:pt>
                <c:pt idx="764">
                  <c:v>-1.6224759747274201E-4</c:v>
                </c:pt>
                <c:pt idx="765">
                  <c:v>-1.62002295837738E-4</c:v>
                </c:pt>
                <c:pt idx="766">
                  <c:v>-1.61879594088532E-4</c:v>
                </c:pt>
                <c:pt idx="767">
                  <c:v>-1.61879594088532E-4</c:v>
                </c:pt>
                <c:pt idx="768">
                  <c:v>-1.62431693752296E-4</c:v>
                </c:pt>
                <c:pt idx="769">
                  <c:v>-1.6273840446956499E-4</c:v>
                </c:pt>
                <c:pt idx="770">
                  <c:v>-1.6237029922194801E-4</c:v>
                </c:pt>
                <c:pt idx="771">
                  <c:v>-1.6224759747274201E-4</c:v>
                </c:pt>
                <c:pt idx="772">
                  <c:v>-1.62431693752296E-4</c:v>
                </c:pt>
                <c:pt idx="773">
                  <c:v>-1.61572897923179E-4</c:v>
                </c:pt>
                <c:pt idx="774">
                  <c:v>-1.6218630480579999E-4</c:v>
                </c:pt>
                <c:pt idx="775">
                  <c:v>-1.6151150339283E-4</c:v>
                </c:pt>
                <c:pt idx="776">
                  <c:v>-1.6181819955818401E-4</c:v>
                </c:pt>
                <c:pt idx="777">
                  <c:v>-1.61572897923179E-4</c:v>
                </c:pt>
                <c:pt idx="778">
                  <c:v>-1.6255429363809499E-4</c:v>
                </c:pt>
                <c:pt idx="779">
                  <c:v>-1.62063603056595E-4</c:v>
                </c:pt>
                <c:pt idx="780">
                  <c:v>-1.62063603056595E-4</c:v>
                </c:pt>
                <c:pt idx="781">
                  <c:v>-1.61634205142036E-4</c:v>
                </c:pt>
                <c:pt idx="782">
                  <c:v>-1.62002295837738E-4</c:v>
                </c:pt>
                <c:pt idx="783">
                  <c:v>-1.61879594088532E-4</c:v>
                </c:pt>
                <c:pt idx="784">
                  <c:v>-1.6218630480579999E-4</c:v>
                </c:pt>
                <c:pt idx="785">
                  <c:v>-1.61940901307389E-4</c:v>
                </c:pt>
                <c:pt idx="786">
                  <c:v>-1.62063603056595E-4</c:v>
                </c:pt>
                <c:pt idx="787">
                  <c:v>-1.61879594088532E-4</c:v>
                </c:pt>
                <c:pt idx="788">
                  <c:v>-1.6175690689124199E-4</c:v>
                </c:pt>
                <c:pt idx="789">
                  <c:v>-1.6181819955818401E-4</c:v>
                </c:pt>
                <c:pt idx="790">
                  <c:v>-1.61450196173973E-4</c:v>
                </c:pt>
                <c:pt idx="791">
                  <c:v>-1.6169559967238499E-4</c:v>
                </c:pt>
                <c:pt idx="792">
                  <c:v>-1.61572897923179E-4</c:v>
                </c:pt>
                <c:pt idx="793">
                  <c:v>-1.6114350000862E-4</c:v>
                </c:pt>
                <c:pt idx="794">
                  <c:v>-1.61572897923179E-4</c:v>
                </c:pt>
                <c:pt idx="795">
                  <c:v>-1.6169559967238499E-4</c:v>
                </c:pt>
                <c:pt idx="796">
                  <c:v>-1.6089809651020901E-4</c:v>
                </c:pt>
                <c:pt idx="797">
                  <c:v>-1.6175690689124199E-4</c:v>
                </c:pt>
                <c:pt idx="798">
                  <c:v>-1.61020798259415E-4</c:v>
                </c:pt>
                <c:pt idx="799">
                  <c:v>-1.6114350000862E-4</c:v>
                </c:pt>
                <c:pt idx="800">
                  <c:v>-1.6126620175782599E-4</c:v>
                </c:pt>
                <c:pt idx="801">
                  <c:v>-1.6132749442476801E-4</c:v>
                </c:pt>
                <c:pt idx="802">
                  <c:v>-1.6126620175782599E-4</c:v>
                </c:pt>
                <c:pt idx="803">
                  <c:v>-1.61450196173973E-4</c:v>
                </c:pt>
                <c:pt idx="804">
                  <c:v>-1.62063603056595E-4</c:v>
                </c:pt>
                <c:pt idx="805">
                  <c:v>-1.6181819955818401E-4</c:v>
                </c:pt>
                <c:pt idx="806">
                  <c:v>-1.61450196173973E-4</c:v>
                </c:pt>
                <c:pt idx="807">
                  <c:v>-1.61020798259415E-4</c:v>
                </c:pt>
                <c:pt idx="808">
                  <c:v>-1.6089809651020901E-4</c:v>
                </c:pt>
                <c:pt idx="809">
                  <c:v>-1.6040740592870899E-4</c:v>
                </c:pt>
                <c:pt idx="810">
                  <c:v>-1.5997799346223501E-4</c:v>
                </c:pt>
                <c:pt idx="811">
                  <c:v>-1.60530093125999E-4</c:v>
                </c:pt>
                <c:pt idx="812">
                  <c:v>-1.5991670079529299E-4</c:v>
                </c:pt>
                <c:pt idx="813">
                  <c:v>-1.5991670079529299E-4</c:v>
                </c:pt>
                <c:pt idx="814">
                  <c:v>-1.59671297296882E-4</c:v>
                </c:pt>
                <c:pt idx="815">
                  <c:v>-1.60162002430297E-4</c:v>
                </c:pt>
                <c:pt idx="816">
                  <c:v>-1.5948730288073399E-4</c:v>
                </c:pt>
                <c:pt idx="817">
                  <c:v>-1.5991670079529299E-4</c:v>
                </c:pt>
                <c:pt idx="818">
                  <c:v>-1.5961000462994001E-4</c:v>
                </c:pt>
                <c:pt idx="819">
                  <c:v>-1.5948730288073399E-4</c:v>
                </c:pt>
                <c:pt idx="820">
                  <c:v>-1.59364601131529E-4</c:v>
                </c:pt>
                <c:pt idx="821">
                  <c:v>-1.59241899382323E-4</c:v>
                </c:pt>
                <c:pt idx="822">
                  <c:v>-1.59119197633117E-4</c:v>
                </c:pt>
                <c:pt idx="823">
                  <c:v>-1.5887389599811299E-4</c:v>
                </c:pt>
                <c:pt idx="824">
                  <c:v>-1.58812501467764E-4</c:v>
                </c:pt>
                <c:pt idx="825">
                  <c:v>-1.5887389599811299E-4</c:v>
                </c:pt>
                <c:pt idx="826">
                  <c:v>-1.5850580530241099E-4</c:v>
                </c:pt>
                <c:pt idx="827">
                  <c:v>-1.5918060671538101E-4</c:v>
                </c:pt>
                <c:pt idx="828">
                  <c:v>-1.5893520321696999E-4</c:v>
                </c:pt>
                <c:pt idx="829">
                  <c:v>-1.58751194248907E-4</c:v>
                </c:pt>
                <c:pt idx="830">
                  <c:v>-1.5918060671538101E-4</c:v>
                </c:pt>
                <c:pt idx="831">
                  <c:v>-1.58812501467764E-4</c:v>
                </c:pt>
                <c:pt idx="832">
                  <c:v>-1.5954859554767601E-4</c:v>
                </c:pt>
                <c:pt idx="833">
                  <c:v>-1.5930329391267199E-4</c:v>
                </c:pt>
                <c:pt idx="834">
                  <c:v>-1.5948730288073399E-4</c:v>
                </c:pt>
                <c:pt idx="835">
                  <c:v>-1.5942589379847101E-4</c:v>
                </c:pt>
                <c:pt idx="836">
                  <c:v>-1.5942589379847101E-4</c:v>
                </c:pt>
                <c:pt idx="837">
                  <c:v>-1.5918060671538101E-4</c:v>
                </c:pt>
                <c:pt idx="838">
                  <c:v>-1.5893520321696999E-4</c:v>
                </c:pt>
                <c:pt idx="839">
                  <c:v>-1.5905790496617599E-4</c:v>
                </c:pt>
                <c:pt idx="840">
                  <c:v>-1.5868979971855901E-4</c:v>
                </c:pt>
                <c:pt idx="841">
                  <c:v>-1.5905790496617599E-4</c:v>
                </c:pt>
                <c:pt idx="842">
                  <c:v>-1.58812501467764E-4</c:v>
                </c:pt>
                <c:pt idx="843">
                  <c:v>-1.5862850705161699E-4</c:v>
                </c:pt>
                <c:pt idx="844">
                  <c:v>-1.58812501467764E-4</c:v>
                </c:pt>
                <c:pt idx="845">
                  <c:v>-1.58260401804E-4</c:v>
                </c:pt>
                <c:pt idx="846">
                  <c:v>-1.58812501467764E-4</c:v>
                </c:pt>
                <c:pt idx="847">
                  <c:v>-1.58260401804E-4</c:v>
                </c:pt>
                <c:pt idx="848">
                  <c:v>-1.58383103553206E-4</c:v>
                </c:pt>
                <c:pt idx="849">
                  <c:v>-1.5783110575284801E-4</c:v>
                </c:pt>
                <c:pt idx="850">
                  <c:v>-1.58812501467764E-4</c:v>
                </c:pt>
                <c:pt idx="851">
                  <c:v>-1.58383103553206E-4</c:v>
                </c:pt>
                <c:pt idx="852">
                  <c:v>-1.58383103553206E-4</c:v>
                </c:pt>
                <c:pt idx="853">
                  <c:v>-1.5856719983275999E-4</c:v>
                </c:pt>
                <c:pt idx="854">
                  <c:v>-1.5856719983275999E-4</c:v>
                </c:pt>
                <c:pt idx="855">
                  <c:v>-1.58751194248907E-4</c:v>
                </c:pt>
                <c:pt idx="856">
                  <c:v>-1.5844449808355399E-4</c:v>
                </c:pt>
                <c:pt idx="857">
                  <c:v>-1.5850580530241099E-4</c:v>
                </c:pt>
                <c:pt idx="858">
                  <c:v>-1.5868979971855901E-4</c:v>
                </c:pt>
                <c:pt idx="859">
                  <c:v>-1.5844449808355399E-4</c:v>
                </c:pt>
                <c:pt idx="860">
                  <c:v>-1.5868979971855901E-4</c:v>
                </c:pt>
                <c:pt idx="861">
                  <c:v>-1.58260401804E-4</c:v>
                </c:pt>
                <c:pt idx="862">
                  <c:v>-1.5807639283593701E-4</c:v>
                </c:pt>
                <c:pt idx="863">
                  <c:v>-1.5856719983275999E-4</c:v>
                </c:pt>
                <c:pt idx="864">
                  <c:v>-1.58383103553206E-4</c:v>
                </c:pt>
                <c:pt idx="865">
                  <c:v>-1.58321796334349E-4</c:v>
                </c:pt>
                <c:pt idx="866">
                  <c:v>-1.5801510016899599E-4</c:v>
                </c:pt>
                <c:pt idx="867">
                  <c:v>-1.5844449808355399E-4</c:v>
                </c:pt>
                <c:pt idx="868">
                  <c:v>-1.5844449808355399E-4</c:v>
                </c:pt>
                <c:pt idx="869">
                  <c:v>-1.5801510016899599E-4</c:v>
                </c:pt>
                <c:pt idx="870">
                  <c:v>-1.58260401804E-4</c:v>
                </c:pt>
                <c:pt idx="871">
                  <c:v>-1.5801510016899599E-4</c:v>
                </c:pt>
                <c:pt idx="872">
                  <c:v>-1.5868979971855901E-4</c:v>
                </c:pt>
                <c:pt idx="873">
                  <c:v>-1.5783110575284801E-4</c:v>
                </c:pt>
                <c:pt idx="874">
                  <c:v>-1.57769696670584E-4</c:v>
                </c:pt>
                <c:pt idx="875">
                  <c:v>-1.58751194248907E-4</c:v>
                </c:pt>
                <c:pt idx="876">
                  <c:v>-1.57769696670584E-4</c:v>
                </c:pt>
                <c:pt idx="877">
                  <c:v>-1.5850580530241099E-4</c:v>
                </c:pt>
                <c:pt idx="878">
                  <c:v>-1.5813780191820101E-4</c:v>
                </c:pt>
                <c:pt idx="879">
                  <c:v>-1.5752439503557999E-4</c:v>
                </c:pt>
                <c:pt idx="880">
                  <c:v>-1.57463000505231E-4</c:v>
                </c:pt>
                <c:pt idx="881">
                  <c:v>-1.58321796334349E-4</c:v>
                </c:pt>
                <c:pt idx="882">
                  <c:v>-1.5783110575284801E-4</c:v>
                </c:pt>
                <c:pt idx="883">
                  <c:v>-1.5727900608908401E-4</c:v>
                </c:pt>
                <c:pt idx="884">
                  <c:v>-1.57463000505231E-4</c:v>
                </c:pt>
                <c:pt idx="885">
                  <c:v>-1.57340298756026E-4</c:v>
                </c:pt>
                <c:pt idx="886">
                  <c:v>-1.5709499712102099E-4</c:v>
                </c:pt>
                <c:pt idx="887">
                  <c:v>-1.56910900841467E-4</c:v>
                </c:pt>
                <c:pt idx="888">
                  <c:v>-1.5721759700682001E-4</c:v>
                </c:pt>
                <c:pt idx="889">
                  <c:v>-1.5666559920646299E-4</c:v>
                </c:pt>
                <c:pt idx="890">
                  <c:v>-1.5666559920646299E-4</c:v>
                </c:pt>
                <c:pt idx="891">
                  <c:v>-1.56420195708051E-4</c:v>
                </c:pt>
                <c:pt idx="892">
                  <c:v>-1.5684959362261E-4</c:v>
                </c:pt>
                <c:pt idx="893">
                  <c:v>-1.56604204676114E-4</c:v>
                </c:pt>
                <c:pt idx="894">
                  <c:v>-1.5635890304110901E-4</c:v>
                </c:pt>
                <c:pt idx="895">
                  <c:v>-1.5623620129190399E-4</c:v>
                </c:pt>
                <c:pt idx="896">
                  <c:v>-1.5666559920646299E-4</c:v>
                </c:pt>
                <c:pt idx="897">
                  <c:v>-1.56420195708051E-4</c:v>
                </c:pt>
                <c:pt idx="898">
                  <c:v>-1.55868096044287E-4</c:v>
                </c:pt>
                <c:pt idx="899">
                  <c:v>-1.56910900841467E-4</c:v>
                </c:pt>
                <c:pt idx="900">
                  <c:v>-1.5629749395884601E-4</c:v>
                </c:pt>
                <c:pt idx="901">
                  <c:v>-1.55990797793493E-4</c:v>
                </c:pt>
                <c:pt idx="902">
                  <c:v>-1.55990797793493E-4</c:v>
                </c:pt>
                <c:pt idx="903">
                  <c:v>-1.56052206875756E-4</c:v>
                </c:pt>
                <c:pt idx="904">
                  <c:v>-1.5580680337734499E-4</c:v>
                </c:pt>
                <c:pt idx="905">
                  <c:v>-1.55990797793493E-4</c:v>
                </c:pt>
                <c:pt idx="906">
                  <c:v>-1.55868096044287E-4</c:v>
                </c:pt>
                <c:pt idx="907">
                  <c:v>-1.5568410162813999E-4</c:v>
                </c:pt>
                <c:pt idx="908">
                  <c:v>-1.5550010721199201E-4</c:v>
                </c:pt>
                <c:pt idx="909">
                  <c:v>-1.55561399878934E-4</c:v>
                </c:pt>
                <c:pt idx="910">
                  <c:v>-1.55868096044287E-4</c:v>
                </c:pt>
                <c:pt idx="911">
                  <c:v>-1.55868096044287E-4</c:v>
                </c:pt>
                <c:pt idx="912">
                  <c:v>-1.5500940207857601E-4</c:v>
                </c:pt>
                <c:pt idx="913">
                  <c:v>-1.5574549615848801E-4</c:v>
                </c:pt>
                <c:pt idx="914">
                  <c:v>-1.5525470371358099E-4</c:v>
                </c:pt>
                <c:pt idx="915">
                  <c:v>-1.5531609824392901E-4</c:v>
                </c:pt>
                <c:pt idx="916">
                  <c:v>-1.5525470371358099E-4</c:v>
                </c:pt>
                <c:pt idx="917">
                  <c:v>-1.55868096044287E-4</c:v>
                </c:pt>
                <c:pt idx="918">
                  <c:v>-1.5568410162813999E-4</c:v>
                </c:pt>
                <c:pt idx="919">
                  <c:v>-1.55132001964375E-4</c:v>
                </c:pt>
                <c:pt idx="920">
                  <c:v>-1.55561399878934E-4</c:v>
                </c:pt>
                <c:pt idx="921">
                  <c:v>-1.5574549615848801E-4</c:v>
                </c:pt>
                <c:pt idx="922">
                  <c:v>-1.5562279440928299E-4</c:v>
                </c:pt>
                <c:pt idx="923">
                  <c:v>-1.5574549615848801E-4</c:v>
                </c:pt>
                <c:pt idx="924">
                  <c:v>-1.55868096044287E-4</c:v>
                </c:pt>
                <c:pt idx="925">
                  <c:v>-1.5574549615848801E-4</c:v>
                </c:pt>
                <c:pt idx="926">
                  <c:v>-1.5543879999313501E-4</c:v>
                </c:pt>
                <c:pt idx="927">
                  <c:v>-1.5500940207857601E-4</c:v>
                </c:pt>
                <c:pt idx="928">
                  <c:v>-1.5550010721199201E-4</c:v>
                </c:pt>
                <c:pt idx="929">
                  <c:v>-1.5531609824392901E-4</c:v>
                </c:pt>
                <c:pt idx="930">
                  <c:v>-1.5531609824392901E-4</c:v>
                </c:pt>
                <c:pt idx="931">
                  <c:v>-1.5568410162813999E-4</c:v>
                </c:pt>
                <c:pt idx="932">
                  <c:v>-1.5550010721199201E-4</c:v>
                </c:pt>
                <c:pt idx="933">
                  <c:v>-1.5500940207857601E-4</c:v>
                </c:pt>
                <c:pt idx="934">
                  <c:v>-1.5537740546278699E-4</c:v>
                </c:pt>
                <c:pt idx="935">
                  <c:v>-1.5543879999313501E-4</c:v>
                </c:pt>
                <c:pt idx="936">
                  <c:v>-1.5531609824392901E-4</c:v>
                </c:pt>
                <c:pt idx="937">
                  <c:v>-1.5488670032937101E-4</c:v>
                </c:pt>
                <c:pt idx="938">
                  <c:v>-1.5439599519595501E-4</c:v>
                </c:pt>
                <c:pt idx="939">
                  <c:v>-1.5476399858016499E-4</c:v>
                </c:pt>
                <c:pt idx="940">
                  <c:v>-1.5482530579902199E-4</c:v>
                </c:pt>
                <c:pt idx="941">
                  <c:v>-1.5500940207857601E-4</c:v>
                </c:pt>
                <c:pt idx="942">
                  <c:v>-1.5488670032937101E-4</c:v>
                </c:pt>
                <c:pt idx="943">
                  <c:v>-1.54947992996313E-4</c:v>
                </c:pt>
                <c:pt idx="944">
                  <c:v>-1.5482530579902199E-4</c:v>
                </c:pt>
                <c:pt idx="945">
                  <c:v>-1.5488670032937101E-4</c:v>
                </c:pt>
                <c:pt idx="946">
                  <c:v>-1.55070694745518E-4</c:v>
                </c:pt>
                <c:pt idx="947">
                  <c:v>-1.5445730241481201E-4</c:v>
                </c:pt>
                <c:pt idx="948">
                  <c:v>-1.55132001964375E-4</c:v>
                </c:pt>
                <c:pt idx="949">
                  <c:v>-1.5519339649472399E-4</c:v>
                </c:pt>
                <c:pt idx="950">
                  <c:v>-1.5464129683096E-4</c:v>
                </c:pt>
                <c:pt idx="951">
                  <c:v>-1.54702604049817E-4</c:v>
                </c:pt>
                <c:pt idx="952">
                  <c:v>-1.5396659728139601E-4</c:v>
                </c:pt>
                <c:pt idx="953">
                  <c:v>-1.5402790450025399E-4</c:v>
                </c:pt>
                <c:pt idx="954">
                  <c:v>-1.5396659728139601E-4</c:v>
                </c:pt>
                <c:pt idx="955">
                  <c:v>-1.5323050320148501E-4</c:v>
                </c:pt>
                <c:pt idx="956">
                  <c:v>-1.53169094119221E-4</c:v>
                </c:pt>
                <c:pt idx="957">
                  <c:v>-1.5286239795386799E-4</c:v>
                </c:pt>
                <c:pt idx="958">
                  <c:v>-1.5286239795386799E-4</c:v>
                </c:pt>
                <c:pt idx="959">
                  <c:v>-1.52801105286926E-4</c:v>
                </c:pt>
                <c:pt idx="960">
                  <c:v>-1.5237169282045199E-4</c:v>
                </c:pt>
                <c:pt idx="961">
                  <c:v>-1.5310780145227901E-4</c:v>
                </c:pt>
                <c:pt idx="962">
                  <c:v>-1.5286239795386799E-4</c:v>
                </c:pt>
                <c:pt idx="963">
                  <c:v>-1.52801105286926E-4</c:v>
                </c:pt>
                <c:pt idx="964">
                  <c:v>-1.52739696204662E-4</c:v>
                </c:pt>
                <c:pt idx="965">
                  <c:v>-1.53169094119221E-4</c:v>
                </c:pt>
                <c:pt idx="966">
                  <c:v>-1.5212630387395599E-4</c:v>
                </c:pt>
                <c:pt idx="967">
                  <c:v>-1.5243300003930899E-4</c:v>
                </c:pt>
                <c:pt idx="968">
                  <c:v>-1.5206499665509901E-4</c:v>
                </c:pt>
                <c:pt idx="969">
                  <c:v>-1.52310298290104E-4</c:v>
                </c:pt>
                <c:pt idx="970">
                  <c:v>-1.51881002238952E-4</c:v>
                </c:pt>
                <c:pt idx="971">
                  <c:v>-1.5224900562316201E-4</c:v>
                </c:pt>
                <c:pt idx="972">
                  <c:v>-1.5212630387395599E-4</c:v>
                </c:pt>
                <c:pt idx="973">
                  <c:v>-1.5224900562316201E-4</c:v>
                </c:pt>
                <c:pt idx="974">
                  <c:v>-1.5237169282045199E-4</c:v>
                </c:pt>
                <c:pt idx="975">
                  <c:v>-1.5206499665509901E-4</c:v>
                </c:pt>
                <c:pt idx="976">
                  <c:v>-1.5212630387395599E-4</c:v>
                </c:pt>
                <c:pt idx="977">
                  <c:v>-1.5194229490589399E-4</c:v>
                </c:pt>
                <c:pt idx="978">
                  <c:v>-1.5163559874054001E-4</c:v>
                </c:pt>
                <c:pt idx="979">
                  <c:v>-1.51819593156688E-4</c:v>
                </c:pt>
                <c:pt idx="980">
                  <c:v>-1.5200360212475099E-4</c:v>
                </c:pt>
                <c:pt idx="981">
                  <c:v>-1.5151289699133499E-4</c:v>
                </c:pt>
                <c:pt idx="982">
                  <c:v>-1.51881002238952E-4</c:v>
                </c:pt>
                <c:pt idx="983">
                  <c:v>-1.5224900562316201E-4</c:v>
                </c:pt>
                <c:pt idx="984">
                  <c:v>-1.5169690595939799E-4</c:v>
                </c:pt>
                <c:pt idx="985">
                  <c:v>-1.51267493492924E-4</c:v>
                </c:pt>
                <c:pt idx="986">
                  <c:v>-1.5151289699133499E-4</c:v>
                </c:pt>
                <c:pt idx="987">
                  <c:v>-1.5169690595939799E-4</c:v>
                </c:pt>
                <c:pt idx="988">
                  <c:v>-1.5200360212475099E-4</c:v>
                </c:pt>
                <c:pt idx="989">
                  <c:v>-1.5175830048974601E-4</c:v>
                </c:pt>
                <c:pt idx="990">
                  <c:v>-1.51390195242129E-4</c:v>
                </c:pt>
                <c:pt idx="991">
                  <c:v>-1.51881002238952E-4</c:v>
                </c:pt>
                <c:pt idx="992">
                  <c:v>-1.5169690595939799E-4</c:v>
                </c:pt>
                <c:pt idx="993">
                  <c:v>-1.5169690595939799E-4</c:v>
                </c:pt>
                <c:pt idx="994">
                  <c:v>-1.5114489360712501E-4</c:v>
                </c:pt>
                <c:pt idx="995">
                  <c:v>-1.5132890257518701E-4</c:v>
                </c:pt>
                <c:pt idx="996">
                  <c:v>-1.51267493492924E-4</c:v>
                </c:pt>
                <c:pt idx="997">
                  <c:v>-1.5157420421019199E-4</c:v>
                </c:pt>
                <c:pt idx="998">
                  <c:v>-1.5083819744177201E-4</c:v>
                </c:pt>
                <c:pt idx="999">
                  <c:v>-1.51022206409834E-4</c:v>
                </c:pt>
                <c:pt idx="1000">
                  <c:v>-1.5083819744177201E-4</c:v>
                </c:pt>
                <c:pt idx="1001">
                  <c:v>-1.5089950466062901E-4</c:v>
                </c:pt>
                <c:pt idx="1002">
                  <c:v>-1.5114489360712501E-4</c:v>
                </c:pt>
                <c:pt idx="1003">
                  <c:v>-1.5083819744177201E-4</c:v>
                </c:pt>
                <c:pt idx="1004">
                  <c:v>-1.4985669986344901E-4</c:v>
                </c:pt>
                <c:pt idx="1005">
                  <c:v>-1.50408799527213E-4</c:v>
                </c:pt>
                <c:pt idx="1006">
                  <c:v>-1.5065410116221799E-4</c:v>
                </c:pt>
                <c:pt idx="1007">
                  <c:v>-1.5028609777800701E-4</c:v>
                </c:pt>
                <c:pt idx="1008">
                  <c:v>-1.5028609777800701E-4</c:v>
                </c:pt>
                <c:pt idx="1009">
                  <c:v>-1.49672705447301E-4</c:v>
                </c:pt>
                <c:pt idx="1010">
                  <c:v>-1.4991800708230601E-4</c:v>
                </c:pt>
                <c:pt idx="1011">
                  <c:v>-1.4973399811424299E-4</c:v>
                </c:pt>
                <c:pt idx="1012">
                  <c:v>-1.5047010674607001E-4</c:v>
                </c:pt>
                <c:pt idx="1013">
                  <c:v>-1.5010210336186E-4</c:v>
                </c:pt>
                <c:pt idx="1014">
                  <c:v>-1.4985669986344901E-4</c:v>
                </c:pt>
                <c:pt idx="1015">
                  <c:v>-1.5004069427959599E-4</c:v>
                </c:pt>
                <c:pt idx="1016">
                  <c:v>-1.4979530533309999E-4</c:v>
                </c:pt>
                <c:pt idx="1017">
                  <c:v>-1.4942730194889001E-4</c:v>
                </c:pt>
                <c:pt idx="1018">
                  <c:v>-1.4875250053591999E-4</c:v>
                </c:pt>
                <c:pt idx="1019">
                  <c:v>-1.4942730194889001E-4</c:v>
                </c:pt>
                <c:pt idx="1020">
                  <c:v>-1.4838449715171001E-4</c:v>
                </c:pt>
                <c:pt idx="1021">
                  <c:v>-1.4856850611977301E-4</c:v>
                </c:pt>
                <c:pt idx="1022">
                  <c:v>-1.4795509923715101E-4</c:v>
                </c:pt>
                <c:pt idx="1023">
                  <c:v>-1.4856850611977301E-4</c:v>
                </c:pt>
                <c:pt idx="1024">
                  <c:v>-1.4783239748794599E-4</c:v>
                </c:pt>
                <c:pt idx="1025">
                  <c:v>-1.4826179540250499E-4</c:v>
                </c:pt>
                <c:pt idx="1026">
                  <c:v>-1.4746439410373601E-4</c:v>
                </c:pt>
                <c:pt idx="1027">
                  <c:v>-1.47587095852941E-4</c:v>
                </c:pt>
                <c:pt idx="1028">
                  <c:v>-1.4685100177303E-4</c:v>
                </c:pt>
                <c:pt idx="1029">
                  <c:v>-1.4715769793838301E-4</c:v>
                </c:pt>
                <c:pt idx="1030">
                  <c:v>-1.4721900515724001E-4</c:v>
                </c:pt>
                <c:pt idx="1031">
                  <c:v>-1.4715769793838301E-4</c:v>
                </c:pt>
                <c:pt idx="1032">
                  <c:v>-1.4721900515724001E-4</c:v>
                </c:pt>
                <c:pt idx="1033">
                  <c:v>-1.4654430560767699E-4</c:v>
                </c:pt>
                <c:pt idx="1034">
                  <c:v>-1.4636019477620699E-4</c:v>
                </c:pt>
                <c:pt idx="1035">
                  <c:v>-1.46298902109265E-4</c:v>
                </c:pt>
                <c:pt idx="1036">
                  <c:v>-1.46421603858471E-4</c:v>
                </c:pt>
                <c:pt idx="1037">
                  <c:v>-1.4666690549347601E-4</c:v>
                </c:pt>
                <c:pt idx="1038">
                  <c:v>-1.4605349861085401E-4</c:v>
                </c:pt>
                <c:pt idx="1039">
                  <c:v>-1.4605349861085401E-4</c:v>
                </c:pt>
                <c:pt idx="1040">
                  <c:v>-1.45992205943912E-4</c:v>
                </c:pt>
                <c:pt idx="1041">
                  <c:v>-1.4691229443997101E-4</c:v>
                </c:pt>
                <c:pt idx="1042">
                  <c:v>-1.4556279347743801E-4</c:v>
                </c:pt>
                <c:pt idx="1043">
                  <c:v>-1.4574680244550101E-4</c:v>
                </c:pt>
                <c:pt idx="1044">
                  <c:v>-1.4605349861085401E-4</c:v>
                </c:pt>
                <c:pt idx="1045">
                  <c:v>-1.4617620036006001E-4</c:v>
                </c:pt>
                <c:pt idx="1046">
                  <c:v>-1.45869504194707E-4</c:v>
                </c:pt>
                <c:pt idx="1047">
                  <c:v>-1.4574680244550101E-4</c:v>
                </c:pt>
                <c:pt idx="1048">
                  <c:v>-1.45440106280148E-4</c:v>
                </c:pt>
                <c:pt idx="1049">
                  <c:v>-1.45992205943912E-4</c:v>
                </c:pt>
                <c:pt idx="1050">
                  <c:v>-1.45501500810497E-4</c:v>
                </c:pt>
                <c:pt idx="1051">
                  <c:v>-1.4636019477620699E-4</c:v>
                </c:pt>
                <c:pt idx="1052">
                  <c:v>-1.4562410069629599E-4</c:v>
                </c:pt>
                <c:pt idx="1053">
                  <c:v>-1.4519480464514299E-4</c:v>
                </c:pt>
                <c:pt idx="1054">
                  <c:v>-1.4611489314120301E-4</c:v>
                </c:pt>
                <c:pt idx="1055">
                  <c:v>-1.45378799061291E-4</c:v>
                </c:pt>
                <c:pt idx="1056">
                  <c:v>-1.4562410069629599E-4</c:v>
                </c:pt>
                <c:pt idx="1057">
                  <c:v>-1.4531740453094201E-4</c:v>
                </c:pt>
                <c:pt idx="1058">
                  <c:v>-1.45501500810497E-4</c:v>
                </c:pt>
                <c:pt idx="1059">
                  <c:v>-1.4568549522664401E-4</c:v>
                </c:pt>
                <c:pt idx="1060">
                  <c:v>-1.45378799061291E-4</c:v>
                </c:pt>
                <c:pt idx="1061">
                  <c:v>-1.45930898725055E-4</c:v>
                </c:pt>
                <c:pt idx="1062">
                  <c:v>-1.45378799061291E-4</c:v>
                </c:pt>
                <c:pt idx="1063">
                  <c:v>-1.45869504194707E-4</c:v>
                </c:pt>
                <c:pt idx="1064">
                  <c:v>-1.4562410069629599E-4</c:v>
                </c:pt>
                <c:pt idx="1065">
                  <c:v>-1.4568549522664401E-4</c:v>
                </c:pt>
                <c:pt idx="1066">
                  <c:v>-1.45378799061291E-4</c:v>
                </c:pt>
                <c:pt idx="1067">
                  <c:v>-1.4562410069629599E-4</c:v>
                </c:pt>
                <c:pt idx="1068">
                  <c:v>-1.4574680244550101E-4</c:v>
                </c:pt>
                <c:pt idx="1069">
                  <c:v>-1.45992205943912E-4</c:v>
                </c:pt>
                <c:pt idx="1070">
                  <c:v>-1.4617620036006001E-4</c:v>
                </c:pt>
                <c:pt idx="1071">
                  <c:v>-1.45930898725055E-4</c:v>
                </c:pt>
                <c:pt idx="1072">
                  <c:v>-1.4574680244550101E-4</c:v>
                </c:pt>
                <c:pt idx="1073">
                  <c:v>-1.4654430560767699E-4</c:v>
                </c:pt>
                <c:pt idx="1074">
                  <c:v>-1.4611489314120301E-4</c:v>
                </c:pt>
                <c:pt idx="1075">
                  <c:v>-1.4568549522664401E-4</c:v>
                </c:pt>
                <c:pt idx="1076">
                  <c:v>-1.4636019477620699E-4</c:v>
                </c:pt>
                <c:pt idx="1077">
                  <c:v>-1.4666690549347601E-4</c:v>
                </c:pt>
                <c:pt idx="1078">
                  <c:v>-1.4636019477620699E-4</c:v>
                </c:pt>
                <c:pt idx="1079">
                  <c:v>-1.4666690549347601E-4</c:v>
                </c:pt>
                <c:pt idx="1080">
                  <c:v>-1.45869504194707E-4</c:v>
                </c:pt>
                <c:pt idx="1081">
                  <c:v>-1.4611489314120301E-4</c:v>
                </c:pt>
                <c:pt idx="1082">
                  <c:v>-1.4648289652541299E-4</c:v>
                </c:pt>
                <c:pt idx="1083">
                  <c:v>-1.45501500810497E-4</c:v>
                </c:pt>
                <c:pt idx="1084">
                  <c:v>-1.4648289652541299E-4</c:v>
                </c:pt>
                <c:pt idx="1085">
                  <c:v>-1.4605349861085401E-4</c:v>
                </c:pt>
                <c:pt idx="1086">
                  <c:v>-1.46298902109265E-4</c:v>
                </c:pt>
                <c:pt idx="1087">
                  <c:v>-1.46421603858471E-4</c:v>
                </c:pt>
                <c:pt idx="1088">
                  <c:v>-1.4605349861085401E-4</c:v>
                </c:pt>
                <c:pt idx="1089">
                  <c:v>-1.46298902109265E-4</c:v>
                </c:pt>
                <c:pt idx="1090">
                  <c:v>-1.4617620036006001E-4</c:v>
                </c:pt>
                <c:pt idx="1091">
                  <c:v>-1.4611489314120301E-4</c:v>
                </c:pt>
                <c:pt idx="1092">
                  <c:v>-1.4636019477620699E-4</c:v>
                </c:pt>
                <c:pt idx="1093">
                  <c:v>-1.46298902109265E-4</c:v>
                </c:pt>
                <c:pt idx="1094">
                  <c:v>-1.4691229443997101E-4</c:v>
                </c:pt>
                <c:pt idx="1095">
                  <c:v>-1.46421603858471E-4</c:v>
                </c:pt>
                <c:pt idx="1096">
                  <c:v>-1.4709630340803401E-4</c:v>
                </c:pt>
                <c:pt idx="1097">
                  <c:v>-1.46728300023824E-4</c:v>
                </c:pt>
                <c:pt idx="1098">
                  <c:v>-1.4685100177303E-4</c:v>
                </c:pt>
                <c:pt idx="1099">
                  <c:v>-1.4746439410373601E-4</c:v>
                </c:pt>
                <c:pt idx="1100">
                  <c:v>-1.46789607242681E-4</c:v>
                </c:pt>
                <c:pt idx="1101">
                  <c:v>-1.4697370352223499E-4</c:v>
                </c:pt>
                <c:pt idx="1102">
                  <c:v>-1.46789607242681E-4</c:v>
                </c:pt>
                <c:pt idx="1103">
                  <c:v>-1.47587095852941E-4</c:v>
                </c:pt>
                <c:pt idx="1104">
                  <c:v>-1.4654430560767699E-4</c:v>
                </c:pt>
                <c:pt idx="1105">
                  <c:v>-1.4709630340803401E-4</c:v>
                </c:pt>
                <c:pt idx="1106">
                  <c:v>-1.46789607242681E-4</c:v>
                </c:pt>
                <c:pt idx="1107">
                  <c:v>-1.46789607242681E-4</c:v>
                </c:pt>
                <c:pt idx="1108">
                  <c:v>-1.4691229443997101E-4</c:v>
                </c:pt>
                <c:pt idx="1109">
                  <c:v>-1.4697370352223499E-4</c:v>
                </c:pt>
                <c:pt idx="1110">
                  <c:v>-1.4666690549347601E-4</c:v>
                </c:pt>
                <c:pt idx="1111">
                  <c:v>-1.4703499618917701E-4</c:v>
                </c:pt>
                <c:pt idx="1112">
                  <c:v>-1.46728300023824E-4</c:v>
                </c:pt>
                <c:pt idx="1113">
                  <c:v>-1.4691229443997101E-4</c:v>
                </c:pt>
                <c:pt idx="1114">
                  <c:v>-1.4740299957338699E-4</c:v>
                </c:pt>
                <c:pt idx="1115">
                  <c:v>-1.4660559827461801E-4</c:v>
                </c:pt>
                <c:pt idx="1116">
                  <c:v>-1.47341706906445E-4</c:v>
                </c:pt>
                <c:pt idx="1117">
                  <c:v>-1.4685100177303E-4</c:v>
                </c:pt>
                <c:pt idx="1118">
                  <c:v>-1.4636019477620699E-4</c:v>
                </c:pt>
                <c:pt idx="1119">
                  <c:v>-1.47341706906445E-4</c:v>
                </c:pt>
                <c:pt idx="1120">
                  <c:v>-1.4703499618917701E-4</c:v>
                </c:pt>
                <c:pt idx="1121">
                  <c:v>-1.46789607242681E-4</c:v>
                </c:pt>
                <c:pt idx="1122">
                  <c:v>-1.47280399687588E-4</c:v>
                </c:pt>
                <c:pt idx="1123">
                  <c:v>-1.4660559827461801E-4</c:v>
                </c:pt>
                <c:pt idx="1124">
                  <c:v>-1.4648289652541299E-4</c:v>
                </c:pt>
                <c:pt idx="1125">
                  <c:v>-1.4660559827461801E-4</c:v>
                </c:pt>
                <c:pt idx="1126">
                  <c:v>-1.45992205943912E-4</c:v>
                </c:pt>
                <c:pt idx="1127">
                  <c:v>-1.4709630340803401E-4</c:v>
                </c:pt>
                <c:pt idx="1128">
                  <c:v>-1.46789607242681E-4</c:v>
                </c:pt>
                <c:pt idx="1129">
                  <c:v>-1.4605349861085401E-4</c:v>
                </c:pt>
                <c:pt idx="1130">
                  <c:v>-1.4617620036006001E-4</c:v>
                </c:pt>
                <c:pt idx="1131">
                  <c:v>-1.4556279347743801E-4</c:v>
                </c:pt>
                <c:pt idx="1132">
                  <c:v>-1.4617620036006001E-4</c:v>
                </c:pt>
                <c:pt idx="1133">
                  <c:v>-1.4636019477620699E-4</c:v>
                </c:pt>
                <c:pt idx="1134">
                  <c:v>-1.4574680244550101E-4</c:v>
                </c:pt>
                <c:pt idx="1135">
                  <c:v>-1.4605349861085401E-4</c:v>
                </c:pt>
                <c:pt idx="1136">
                  <c:v>-1.4562410069629599E-4</c:v>
                </c:pt>
                <c:pt idx="1137">
                  <c:v>-1.45378799061291E-4</c:v>
                </c:pt>
                <c:pt idx="1138">
                  <c:v>-1.45501500810497E-4</c:v>
                </c:pt>
                <c:pt idx="1139">
                  <c:v>-1.44949401146732E-4</c:v>
                </c:pt>
                <c:pt idx="1140">
                  <c:v>-1.4513339556288001E-4</c:v>
                </c:pt>
                <c:pt idx="1141">
                  <c:v>-1.45378799061291E-4</c:v>
                </c:pt>
                <c:pt idx="1142">
                  <c:v>-1.45501500810497E-4</c:v>
                </c:pt>
                <c:pt idx="1143">
                  <c:v>-1.45440106280148E-4</c:v>
                </c:pt>
                <c:pt idx="1144">
                  <c:v>-1.4482669939752701E-4</c:v>
                </c:pt>
                <c:pt idx="1145">
                  <c:v>-1.4476540673058499E-4</c:v>
                </c:pt>
                <c:pt idx="1146">
                  <c:v>-1.45072102895938E-4</c:v>
                </c:pt>
                <c:pt idx="1147">
                  <c:v>-1.4482669939752701E-4</c:v>
                </c:pt>
                <c:pt idx="1148">
                  <c:v>-1.4427459973376201E-4</c:v>
                </c:pt>
                <c:pt idx="1149">
                  <c:v>-1.4458129589911599E-4</c:v>
                </c:pt>
                <c:pt idx="1150">
                  <c:v>-1.44213307066821E-4</c:v>
                </c:pt>
                <c:pt idx="1151">
                  <c:v>-1.44029298098758E-4</c:v>
                </c:pt>
                <c:pt idx="1152">
                  <c:v>-1.43906596349552E-4</c:v>
                </c:pt>
                <c:pt idx="1153">
                  <c:v>-1.4415199984796299E-4</c:v>
                </c:pt>
                <c:pt idx="1154">
                  <c:v>-1.4341590576805199E-4</c:v>
                </c:pt>
                <c:pt idx="1155">
                  <c:v>-1.4335449668578801E-4</c:v>
                </c:pt>
                <c:pt idx="1156">
                  <c:v>-1.43170502269641E-4</c:v>
                </c:pt>
                <c:pt idx="1157">
                  <c:v>-1.42679797136225E-4</c:v>
                </c:pt>
                <c:pt idx="1158">
                  <c:v>-1.4280249888542999E-4</c:v>
                </c:pt>
                <c:pt idx="1159">
                  <c:v>-1.43170502269641E-4</c:v>
                </c:pt>
                <c:pt idx="1160">
                  <c:v>-1.4335449668578801E-4</c:v>
                </c:pt>
                <c:pt idx="1161">
                  <c:v>-1.42741104355082E-4</c:v>
                </c:pt>
                <c:pt idx="1162">
                  <c:v>-1.4200499572325501E-4</c:v>
                </c:pt>
                <c:pt idx="1163">
                  <c:v>-1.4194370305631299E-4</c:v>
                </c:pt>
                <c:pt idx="1164">
                  <c:v>-1.41821001307108E-4</c:v>
                </c:pt>
                <c:pt idx="1165">
                  <c:v>-1.4194370305631299E-4</c:v>
                </c:pt>
                <c:pt idx="1166">
                  <c:v>-1.41268901643343E-4</c:v>
                </c:pt>
                <c:pt idx="1167">
                  <c:v>-1.41207594424486E-4</c:v>
                </c:pt>
                <c:pt idx="1168">
                  <c:v>-1.4145289605949101E-4</c:v>
                </c:pt>
                <c:pt idx="1169">
                  <c:v>-1.4139160339254899E-4</c:v>
                </c:pt>
                <c:pt idx="1170">
                  <c:v>-1.40655494760722E-4</c:v>
                </c:pt>
                <c:pt idx="1171">
                  <c:v>-1.4055740030016799E-4</c:v>
                </c:pt>
                <c:pt idx="1172">
                  <c:v>-1.4048379671294199E-4</c:v>
                </c:pt>
                <c:pt idx="1173">
                  <c:v>-1.4024450501892699E-4</c:v>
                </c:pt>
                <c:pt idx="1174">
                  <c:v>-1.3983969984110399E-4</c:v>
                </c:pt>
                <c:pt idx="1175">
                  <c:v>-1.4021999959368299E-4</c:v>
                </c:pt>
                <c:pt idx="1176">
                  <c:v>-1.3994399341754599E-4</c:v>
                </c:pt>
                <c:pt idx="1177">
                  <c:v>-1.40011397888884E-4</c:v>
                </c:pt>
                <c:pt idx="1178">
                  <c:v>-1.40146396006458E-4</c:v>
                </c:pt>
                <c:pt idx="1179">
                  <c:v>-1.3953910092823199E-4</c:v>
                </c:pt>
                <c:pt idx="1180">
                  <c:v>-1.40097297844477E-4</c:v>
                </c:pt>
                <c:pt idx="1181">
                  <c:v>-1.3972309534438001E-4</c:v>
                </c:pt>
                <c:pt idx="1182">
                  <c:v>-1.3969250721857001E-4</c:v>
                </c:pt>
                <c:pt idx="1183">
                  <c:v>-1.3929379929322701E-4</c:v>
                </c:pt>
                <c:pt idx="1184">
                  <c:v>-1.39870404382236E-4</c:v>
                </c:pt>
                <c:pt idx="1185">
                  <c:v>-1.3926309475209599E-4</c:v>
                </c:pt>
                <c:pt idx="1186">
                  <c:v>-1.3908519758842899E-4</c:v>
                </c:pt>
                <c:pt idx="1187">
                  <c:v>-1.3929989654570799E-4</c:v>
                </c:pt>
                <c:pt idx="1188">
                  <c:v>-1.3903609942644799E-4</c:v>
                </c:pt>
                <c:pt idx="1189">
                  <c:v>-1.39128096634522E-4</c:v>
                </c:pt>
                <c:pt idx="1190">
                  <c:v>-1.38987001264468E-4</c:v>
                </c:pt>
                <c:pt idx="1191">
                  <c:v>-1.39054493047297E-4</c:v>
                </c:pt>
                <c:pt idx="1192">
                  <c:v>-1.3899320038035501E-4</c:v>
                </c:pt>
                <c:pt idx="1193">
                  <c:v>-1.3846560614183499E-4</c:v>
                </c:pt>
                <c:pt idx="1194">
                  <c:v>-1.3913429575040901E-4</c:v>
                </c:pt>
                <c:pt idx="1195">
                  <c:v>-1.3858219608664499E-4</c:v>
                </c:pt>
                <c:pt idx="1196">
                  <c:v>-1.38698698719963E-4</c:v>
                </c:pt>
                <c:pt idx="1197">
                  <c:v>-1.3842270709574201E-4</c:v>
                </c:pt>
                <c:pt idx="1198">
                  <c:v>-1.3817120634485001E-4</c:v>
                </c:pt>
                <c:pt idx="1199">
                  <c:v>-1.3821410539094399E-4</c:v>
                </c:pt>
                <c:pt idx="1200">
                  <c:v>-1.3837979349773399E-4</c:v>
                </c:pt>
                <c:pt idx="1201">
                  <c:v>-1.3825099449604801E-4</c:v>
                </c:pt>
                <c:pt idx="1202">
                  <c:v>-1.3786449562758199E-4</c:v>
                </c:pt>
                <c:pt idx="1203">
                  <c:v>-1.3876620505470799E-4</c:v>
                </c:pt>
                <c:pt idx="1204">
                  <c:v>-1.3836749712936599E-4</c:v>
                </c:pt>
                <c:pt idx="1205">
                  <c:v>-1.3856380246579601E-4</c:v>
                </c:pt>
                <c:pt idx="1206">
                  <c:v>-1.3810370001010599E-4</c:v>
                </c:pt>
                <c:pt idx="1207">
                  <c:v>-1.3827549992129201E-4</c:v>
                </c:pt>
                <c:pt idx="1208">
                  <c:v>-1.3843500346411001E-4</c:v>
                </c:pt>
                <c:pt idx="1209">
                  <c:v>-1.38207993586548E-4</c:v>
                </c:pt>
                <c:pt idx="1210">
                  <c:v>-1.3846560614183499E-4</c:v>
                </c:pt>
                <c:pt idx="1211">
                  <c:v>-1.38557603349909E-4</c:v>
                </c:pt>
                <c:pt idx="1212">
                  <c:v>-1.3860670151188999E-4</c:v>
                </c:pt>
                <c:pt idx="1213">
                  <c:v>-1.38447197969072E-4</c:v>
                </c:pt>
                <c:pt idx="1214">
                  <c:v>-1.3842270709574201E-4</c:v>
                </c:pt>
                <c:pt idx="1215">
                  <c:v>-1.3833069533575299E-4</c:v>
                </c:pt>
                <c:pt idx="1216">
                  <c:v>-1.3796260464005199E-4</c:v>
                </c:pt>
                <c:pt idx="1217">
                  <c:v>-1.3841659529134601E-4</c:v>
                </c:pt>
                <c:pt idx="1218">
                  <c:v>-1.38091505505145E-4</c:v>
                </c:pt>
                <c:pt idx="1219">
                  <c:v>-1.3863129424862599E-4</c:v>
                </c:pt>
                <c:pt idx="1220">
                  <c:v>-1.3842270709574201E-4</c:v>
                </c:pt>
                <c:pt idx="1221">
                  <c:v>-1.379809982609E-4</c:v>
                </c:pt>
                <c:pt idx="1222">
                  <c:v>-1.38410396175459E-4</c:v>
                </c:pt>
                <c:pt idx="1223">
                  <c:v>-1.3789520016871401E-4</c:v>
                </c:pt>
                <c:pt idx="1224">
                  <c:v>-1.3768659846391499E-4</c:v>
                </c:pt>
                <c:pt idx="1225">
                  <c:v>-1.37956492835656E-4</c:v>
                </c:pt>
                <c:pt idx="1226">
                  <c:v>-1.37870592880063E-4</c:v>
                </c:pt>
                <c:pt idx="1227">
                  <c:v>-1.37729497510009E-4</c:v>
                </c:pt>
                <c:pt idx="1228">
                  <c:v>-1.37490293127485E-4</c:v>
                </c:pt>
                <c:pt idx="1229">
                  <c:v>-1.37588504003361E-4</c:v>
                </c:pt>
                <c:pt idx="1230">
                  <c:v>-1.3786449562758199E-4</c:v>
                </c:pt>
                <c:pt idx="1231">
                  <c:v>-1.3784610200673301E-4</c:v>
                </c:pt>
                <c:pt idx="1232">
                  <c:v>-1.3734919775743E-4</c:v>
                </c:pt>
                <c:pt idx="1233">
                  <c:v>-1.3743509771302299E-4</c:v>
                </c:pt>
                <c:pt idx="1234">
                  <c:v>-1.37876806547865E-4</c:v>
                </c:pt>
                <c:pt idx="1235">
                  <c:v>-1.3768659846391499E-4</c:v>
                </c:pt>
                <c:pt idx="1236">
                  <c:v>-1.3744739408139099E-4</c:v>
                </c:pt>
                <c:pt idx="1237">
                  <c:v>-1.3789520016871401E-4</c:v>
                </c:pt>
                <c:pt idx="1238">
                  <c:v>-1.3717749970965101E-4</c:v>
                </c:pt>
                <c:pt idx="1239">
                  <c:v>-1.3711610517930199E-4</c:v>
                </c:pt>
                <c:pt idx="1240">
                  <c:v>-1.3761299487668999E-4</c:v>
                </c:pt>
                <c:pt idx="1241">
                  <c:v>-1.37263399665244E-4</c:v>
                </c:pt>
                <c:pt idx="1242">
                  <c:v>-1.37527094921097E-4</c:v>
                </c:pt>
                <c:pt idx="1243">
                  <c:v>-1.3707930338568999E-4</c:v>
                </c:pt>
                <c:pt idx="1244">
                  <c:v>-1.37097697006539E-4</c:v>
                </c:pt>
                <c:pt idx="1245">
                  <c:v>-1.3680329720955299E-4</c:v>
                </c:pt>
                <c:pt idx="1246">
                  <c:v>-1.3726949691772499E-4</c:v>
                </c:pt>
                <c:pt idx="1247">
                  <c:v>-1.3690760533791E-4</c:v>
                </c:pt>
                <c:pt idx="1248">
                  <c:v>-1.3698730617761601E-4</c:v>
                </c:pt>
                <c:pt idx="1249">
                  <c:v>-1.36692906380631E-4</c:v>
                </c:pt>
                <c:pt idx="1250">
                  <c:v>-1.3675419904757299E-4</c:v>
                </c:pt>
                <c:pt idx="1251">
                  <c:v>-1.3690760533791E-4</c:v>
                </c:pt>
                <c:pt idx="1252">
                  <c:v>-1.3639840472023899E-4</c:v>
                </c:pt>
                <c:pt idx="1253">
                  <c:v>-1.3660089462064201E-4</c:v>
                </c:pt>
                <c:pt idx="1254">
                  <c:v>-1.36116301291622E-4</c:v>
                </c:pt>
                <c:pt idx="1255">
                  <c:v>-1.3649050379172E-4</c:v>
                </c:pt>
                <c:pt idx="1256">
                  <c:v>-1.3636160292662699E-4</c:v>
                </c:pt>
                <c:pt idx="1257">
                  <c:v>-1.3583409599959899E-4</c:v>
                </c:pt>
                <c:pt idx="1258">
                  <c:v>-1.3615920033771501E-4</c:v>
                </c:pt>
                <c:pt idx="1259">
                  <c:v>-1.3650269829668099E-4</c:v>
                </c:pt>
                <c:pt idx="1260">
                  <c:v>-1.36091694002971E-4</c:v>
                </c:pt>
                <c:pt idx="1261">
                  <c:v>-1.3657630188390599E-4</c:v>
                </c:pt>
                <c:pt idx="1262">
                  <c:v>-1.3625119754578899E-4</c:v>
                </c:pt>
                <c:pt idx="1263">
                  <c:v>-1.3674810179509201E-4</c:v>
                </c:pt>
                <c:pt idx="1264">
                  <c:v>-1.36367802042514E-4</c:v>
                </c:pt>
                <c:pt idx="1265">
                  <c:v>-1.3633709750138199E-4</c:v>
                </c:pt>
                <c:pt idx="1266">
                  <c:v>-1.3649050379172E-4</c:v>
                </c:pt>
                <c:pt idx="1267">
                  <c:v>-1.3626960571855301E-4</c:v>
                </c:pt>
                <c:pt idx="1268">
                  <c:v>-1.3677260722033701E-4</c:v>
                </c:pt>
                <c:pt idx="1269">
                  <c:v>-1.36416798341088E-4</c:v>
                </c:pt>
                <c:pt idx="1270">
                  <c:v>-1.3679100084118499E-4</c:v>
                </c:pt>
                <c:pt idx="1271">
                  <c:v>-1.3658859825227399E-4</c:v>
                </c:pt>
                <c:pt idx="1272">
                  <c:v>-1.3657630188390599E-4</c:v>
                </c:pt>
                <c:pt idx="1273">
                  <c:v>-1.3639840472023899E-4</c:v>
                </c:pt>
                <c:pt idx="1274">
                  <c:v>-1.3599359954241701E-4</c:v>
                </c:pt>
                <c:pt idx="1275">
                  <c:v>-1.3633709750138199E-4</c:v>
                </c:pt>
                <c:pt idx="1276">
                  <c:v>-1.3625119754578899E-4</c:v>
                </c:pt>
                <c:pt idx="1277">
                  <c:v>-1.3585250417236201E-4</c:v>
                </c:pt>
                <c:pt idx="1278">
                  <c:v>-1.36128495796584E-4</c:v>
                </c:pt>
                <c:pt idx="1279">
                  <c:v>-1.3598130317404899E-4</c:v>
                </c:pt>
                <c:pt idx="1280">
                  <c:v>-1.3596909411717201E-4</c:v>
                </c:pt>
                <c:pt idx="1281">
                  <c:v>-1.35711394250393E-4</c:v>
                </c:pt>
                <c:pt idx="1282">
                  <c:v>-1.3563169341068701E-4</c:v>
                </c:pt>
                <c:pt idx="1283">
                  <c:v>-1.3486489478964399E-4</c:v>
                </c:pt>
                <c:pt idx="1284">
                  <c:v>-1.3479130575433401E-4</c:v>
                </c:pt>
                <c:pt idx="1285">
                  <c:v>-1.3439869508147199E-4</c:v>
                </c:pt>
                <c:pt idx="1286">
                  <c:v>-1.3502439833246201E-4</c:v>
                </c:pt>
                <c:pt idx="1287">
                  <c:v>-1.3496920291800101E-4</c:v>
                </c:pt>
                <c:pt idx="1288">
                  <c:v>-1.3480969937518201E-4</c:v>
                </c:pt>
                <c:pt idx="1289">
                  <c:v>-1.34729998535477E-4</c:v>
                </c:pt>
                <c:pt idx="1290">
                  <c:v>-1.3479740300681399E-4</c:v>
                </c:pt>
                <c:pt idx="1291">
                  <c:v>-1.3453369319904601E-4</c:v>
                </c:pt>
                <c:pt idx="1292">
                  <c:v>-1.3528199633583399E-4</c:v>
                </c:pt>
                <c:pt idx="1293">
                  <c:v>-1.3460729678627101E-4</c:v>
                </c:pt>
                <c:pt idx="1294">
                  <c:v>-1.3446620141621701E-4</c:v>
                </c:pt>
                <c:pt idx="1295">
                  <c:v>-1.3392030086834E-4</c:v>
                </c:pt>
                <c:pt idx="1296">
                  <c:v>-1.3453369319904601E-4</c:v>
                </c:pt>
                <c:pt idx="1297">
                  <c:v>-1.3441710325423601E-4</c:v>
                </c:pt>
                <c:pt idx="1298">
                  <c:v>-1.3420240429695701E-4</c:v>
                </c:pt>
                <c:pt idx="1299">
                  <c:v>-1.3456429587677099E-4</c:v>
                </c:pt>
                <c:pt idx="1300">
                  <c:v>-1.34576606797054E-4</c:v>
                </c:pt>
                <c:pt idx="1301">
                  <c:v>-1.3388959632720801E-4</c:v>
                </c:pt>
                <c:pt idx="1302">
                  <c:v>-1.3426989607978601E-4</c:v>
                </c:pt>
                <c:pt idx="1303">
                  <c:v>-1.3379140000324699E-4</c:v>
                </c:pt>
                <c:pt idx="1304">
                  <c:v>-1.3381599273998301E-4</c:v>
                </c:pt>
                <c:pt idx="1305">
                  <c:v>-1.3304919411893899E-4</c:v>
                </c:pt>
                <c:pt idx="1306">
                  <c:v>-1.3376079732552201E-4</c:v>
                </c:pt>
                <c:pt idx="1307">
                  <c:v>-1.3298170233611001E-4</c:v>
                </c:pt>
                <c:pt idx="1308">
                  <c:v>-1.33883499074727E-4</c:v>
                </c:pt>
                <c:pt idx="1309">
                  <c:v>-1.33705601911061E-4</c:v>
                </c:pt>
                <c:pt idx="1310">
                  <c:v>-1.32914297864772E-4</c:v>
                </c:pt>
                <c:pt idx="1311">
                  <c:v>-1.3296949327923401E-4</c:v>
                </c:pt>
                <c:pt idx="1312">
                  <c:v>-1.3330069486983099E-4</c:v>
                </c:pt>
                <c:pt idx="1313">
                  <c:v>-1.3326389307621899E-4</c:v>
                </c:pt>
                <c:pt idx="1314">
                  <c:v>-1.3348470383789401E-4</c:v>
                </c:pt>
                <c:pt idx="1315">
                  <c:v>-1.33165798615664E-4</c:v>
                </c:pt>
                <c:pt idx="1316">
                  <c:v>-1.3364419282879699E-4</c:v>
                </c:pt>
                <c:pt idx="1317">
                  <c:v>-1.33012406877242E-4</c:v>
                </c:pt>
                <c:pt idx="1318">
                  <c:v>-1.3311050133779599E-4</c:v>
                </c:pt>
                <c:pt idx="1319">
                  <c:v>-1.33061505039223E-4</c:v>
                </c:pt>
                <c:pt idx="1320">
                  <c:v>-1.32558503537439E-4</c:v>
                </c:pt>
                <c:pt idx="1321">
                  <c:v>-1.32699598907493E-4</c:v>
                </c:pt>
                <c:pt idx="1322">
                  <c:v>-1.3265050074551301E-4</c:v>
                </c:pt>
                <c:pt idx="1323">
                  <c:v>-1.33165798615664E-4</c:v>
                </c:pt>
                <c:pt idx="1324">
                  <c:v>-1.3315959949977699E-4</c:v>
                </c:pt>
                <c:pt idx="1325">
                  <c:v>-1.33128996822052E-4</c:v>
                </c:pt>
                <c:pt idx="1326">
                  <c:v>-1.3300009595695899E-4</c:v>
                </c:pt>
                <c:pt idx="1327">
                  <c:v>-1.33527704747394E-4</c:v>
                </c:pt>
                <c:pt idx="1328">
                  <c:v>-1.3351539382711099E-4</c:v>
                </c:pt>
                <c:pt idx="1329">
                  <c:v>-1.33938694489188E-4</c:v>
                </c:pt>
                <c:pt idx="1330">
                  <c:v>-1.3377300638239801E-4</c:v>
                </c:pt>
                <c:pt idx="1331">
                  <c:v>-1.3416560250334401E-4</c:v>
                </c:pt>
                <c:pt idx="1332">
                  <c:v>-1.3357060379348701E-4</c:v>
                </c:pt>
                <c:pt idx="1333">
                  <c:v>-1.3350309745874299E-4</c:v>
                </c:pt>
                <c:pt idx="1334">
                  <c:v>-1.3405519712250699E-4</c:v>
                </c:pt>
                <c:pt idx="1335">
                  <c:v>-1.3344790204428101E-4</c:v>
                </c:pt>
                <c:pt idx="1336">
                  <c:v>-1.3366260100156101E-4</c:v>
                </c:pt>
                <c:pt idx="1337">
                  <c:v>-1.3363809557631601E-4</c:v>
                </c:pt>
                <c:pt idx="1338">
                  <c:v>-1.3392030086834E-4</c:v>
                </c:pt>
                <c:pt idx="1339">
                  <c:v>-1.3342949387151699E-4</c:v>
                </c:pt>
                <c:pt idx="1340">
                  <c:v>-1.3330069486983099E-4</c:v>
                </c:pt>
                <c:pt idx="1341">
                  <c:v>-1.33202600409277E-4</c:v>
                </c:pt>
                <c:pt idx="1342">
                  <c:v>-1.3302470324561E-4</c:v>
                </c:pt>
                <c:pt idx="1343">
                  <c:v>-1.3330680667422701E-4</c:v>
                </c:pt>
                <c:pt idx="1344">
                  <c:v>-1.3330069486983099E-4</c:v>
                </c:pt>
                <c:pt idx="1345">
                  <c:v>-1.3285290333442401E-4</c:v>
                </c:pt>
                <c:pt idx="1346">
                  <c:v>-1.3279159611556701E-4</c:v>
                </c:pt>
                <c:pt idx="1347">
                  <c:v>-1.3266889436636101E-4</c:v>
                </c:pt>
                <c:pt idx="1348">
                  <c:v>-1.3304919411893899E-4</c:v>
                </c:pt>
                <c:pt idx="1349">
                  <c:v>-1.3276090612635E-4</c:v>
                </c:pt>
                <c:pt idx="1350">
                  <c:v>-1.3271800708025699E-4</c:v>
                </c:pt>
                <c:pt idx="1351">
                  <c:v>-1.3211679470259699E-4</c:v>
                </c:pt>
                <c:pt idx="1352">
                  <c:v>-1.31969602080062E-4</c:v>
                </c:pt>
                <c:pt idx="1353">
                  <c:v>-1.3163220137357701E-4</c:v>
                </c:pt>
                <c:pt idx="1354">
                  <c:v>-1.3136850611772399E-4</c:v>
                </c:pt>
                <c:pt idx="1355">
                  <c:v>-1.3081640645396E-4</c:v>
                </c:pt>
                <c:pt idx="1356">
                  <c:v>-1.3134389882907301E-4</c:v>
                </c:pt>
                <c:pt idx="1357">
                  <c:v>-1.31209002574906E-4</c:v>
                </c:pt>
                <c:pt idx="1358">
                  <c:v>-1.31098597194068E-4</c:v>
                </c:pt>
                <c:pt idx="1359">
                  <c:v>-1.3080409553367601E-4</c:v>
                </c:pt>
                <c:pt idx="1360">
                  <c:v>-1.31196706206538E-4</c:v>
                </c:pt>
                <c:pt idx="1361">
                  <c:v>-1.310863008257E-4</c:v>
                </c:pt>
                <c:pt idx="1362">
                  <c:v>-1.30595595692284E-4</c:v>
                </c:pt>
                <c:pt idx="1363">
                  <c:v>-1.30583299323916E-4</c:v>
                </c:pt>
                <c:pt idx="1364">
                  <c:v>-1.3077340554446001E-4</c:v>
                </c:pt>
                <c:pt idx="1365">
                  <c:v>-1.3052190479356801E-4</c:v>
                </c:pt>
                <c:pt idx="1366">
                  <c:v>-1.30669199279509E-4</c:v>
                </c:pt>
                <c:pt idx="1367">
                  <c:v>-1.30761196487583E-4</c:v>
                </c:pt>
                <c:pt idx="1368">
                  <c:v>-1.3096359907649501E-4</c:v>
                </c:pt>
                <c:pt idx="1369">
                  <c:v>-1.3104329991619999E-4</c:v>
                </c:pt>
                <c:pt idx="1370">
                  <c:v>-1.30491302115843E-4</c:v>
                </c:pt>
                <c:pt idx="1371">
                  <c:v>-1.3081640645396E-4</c:v>
                </c:pt>
                <c:pt idx="1372">
                  <c:v>-1.3064460654277401E-4</c:v>
                </c:pt>
                <c:pt idx="1373">
                  <c:v>-1.30491302115843E-4</c:v>
                </c:pt>
                <c:pt idx="1374">
                  <c:v>-1.30742802866735E-4</c:v>
                </c:pt>
                <c:pt idx="1375">
                  <c:v>-1.30129395984113E-4</c:v>
                </c:pt>
                <c:pt idx="1376">
                  <c:v>-1.3051579298917199E-4</c:v>
                </c:pt>
                <c:pt idx="1377">
                  <c:v>-1.3030720583628901E-4</c:v>
                </c:pt>
                <c:pt idx="1378">
                  <c:v>-1.29699998069555E-4</c:v>
                </c:pt>
                <c:pt idx="1379">
                  <c:v>-1.3008639507461301E-4</c:v>
                </c:pt>
                <c:pt idx="1380">
                  <c:v>-1.29828797071241E-4</c:v>
                </c:pt>
                <c:pt idx="1381">
                  <c:v>-1.2923989561386401E-4</c:v>
                </c:pt>
                <c:pt idx="1382">
                  <c:v>-1.2958960724063199E-4</c:v>
                </c:pt>
                <c:pt idx="1383">
                  <c:v>-1.2943010369781399E-4</c:v>
                </c:pt>
                <c:pt idx="1384">
                  <c:v>-1.2944229820277501E-4</c:v>
                </c:pt>
                <c:pt idx="1385">
                  <c:v>-1.28994593978859E-4</c:v>
                </c:pt>
                <c:pt idx="1386">
                  <c:v>-1.2933189282193799E-4</c:v>
                </c:pt>
                <c:pt idx="1387">
                  <c:v>-1.2887190678156899E-4</c:v>
                </c:pt>
                <c:pt idx="1388">
                  <c:v>-1.2903749302495301E-4</c:v>
                </c:pt>
                <c:pt idx="1389">
                  <c:v>-1.2920309382025201E-4</c:v>
                </c:pt>
                <c:pt idx="1390">
                  <c:v>-1.29246094729751E-4</c:v>
                </c:pt>
                <c:pt idx="1391">
                  <c:v>-1.2901300215162299E-4</c:v>
                </c:pt>
                <c:pt idx="1392">
                  <c:v>-1.28552899695933E-4</c:v>
                </c:pt>
                <c:pt idx="1393">
                  <c:v>-1.2866940232925101E-4</c:v>
                </c:pt>
                <c:pt idx="1394">
                  <c:v>-1.28700106870383E-4</c:v>
                </c:pt>
                <c:pt idx="1395">
                  <c:v>-1.2874300591647601E-4</c:v>
                </c:pt>
                <c:pt idx="1396">
                  <c:v>-1.2839339615311501E-4</c:v>
                </c:pt>
                <c:pt idx="1397">
                  <c:v>-1.2859579874202601E-4</c:v>
                </c:pt>
                <c:pt idx="1398">
                  <c:v>-1.28528394270688E-4</c:v>
                </c:pt>
                <c:pt idx="1399">
                  <c:v>-1.2883510498795699E-4</c:v>
                </c:pt>
                <c:pt idx="1400">
                  <c:v>-1.2848539336118801E-4</c:v>
                </c:pt>
                <c:pt idx="1401">
                  <c:v>-1.28172599943355E-4</c:v>
                </c:pt>
                <c:pt idx="1402">
                  <c:v>-1.28896397654898E-4</c:v>
                </c:pt>
                <c:pt idx="1403">
                  <c:v>-1.28350497107022E-4</c:v>
                </c:pt>
                <c:pt idx="1404">
                  <c:v>-1.2820940173696699E-4</c:v>
                </c:pt>
                <c:pt idx="1405">
                  <c:v>-1.2858360423706499E-4</c:v>
                </c:pt>
                <c:pt idx="1406">
                  <c:v>-1.28841202240437E-4</c:v>
                </c:pt>
                <c:pt idx="1407">
                  <c:v>-1.2851000064983999E-4</c:v>
                </c:pt>
                <c:pt idx="1408">
                  <c:v>-1.2847319885622699E-4</c:v>
                </c:pt>
                <c:pt idx="1409">
                  <c:v>-1.2838109978474701E-4</c:v>
                </c:pt>
                <c:pt idx="1410">
                  <c:v>-1.28289102576673E-4</c:v>
                </c:pt>
                <c:pt idx="1411">
                  <c:v>-1.28233907162212E-4</c:v>
                </c:pt>
                <c:pt idx="1412">
                  <c:v>-1.2787809828296301E-4</c:v>
                </c:pt>
                <c:pt idx="1413">
                  <c:v>-1.28049898194149E-4</c:v>
                </c:pt>
                <c:pt idx="1414">
                  <c:v>-1.2815420632250599E-4</c:v>
                </c:pt>
                <c:pt idx="1415">
                  <c:v>-1.2771249748766401E-4</c:v>
                </c:pt>
                <c:pt idx="1416">
                  <c:v>-1.27368999528699E-4</c:v>
                </c:pt>
                <c:pt idx="1417">
                  <c:v>-1.2712359603028701E-4</c:v>
                </c:pt>
                <c:pt idx="1418">
                  <c:v>-1.2728309957310601E-4</c:v>
                </c:pt>
                <c:pt idx="1419">
                  <c:v>-1.2669429997913499E-4</c:v>
                </c:pt>
                <c:pt idx="1420">
                  <c:v>-1.2682309898082199E-4</c:v>
                </c:pt>
                <c:pt idx="1421">
                  <c:v>-1.26436600112356E-4</c:v>
                </c:pt>
                <c:pt idx="1422">
                  <c:v>-1.2619129847735199E-4</c:v>
                </c:pt>
                <c:pt idx="1423">
                  <c:v>-1.2600110494531699E-4</c:v>
                </c:pt>
                <c:pt idx="1424">
                  <c:v>-1.2613600119948401E-4</c:v>
                </c:pt>
                <c:pt idx="1425">
                  <c:v>-1.26473401905969E-4</c:v>
                </c:pt>
                <c:pt idx="1426">
                  <c:v>-1.2631389836315101E-4</c:v>
                </c:pt>
                <c:pt idx="1427">
                  <c:v>-1.2668200361076699E-4</c:v>
                </c:pt>
                <c:pt idx="1428">
                  <c:v>-1.26798506244086E-4</c:v>
                </c:pt>
                <c:pt idx="1429">
                  <c:v>-1.26412094687112E-4</c:v>
                </c:pt>
                <c:pt idx="1430">
                  <c:v>-1.26712606288493E-4</c:v>
                </c:pt>
                <c:pt idx="1431">
                  <c:v>-1.26485698274337E-4</c:v>
                </c:pt>
                <c:pt idx="1432">
                  <c:v>-1.2675560719799299E-4</c:v>
                </c:pt>
                <c:pt idx="1433">
                  <c:v>-1.2665749818552299E-4</c:v>
                </c:pt>
                <c:pt idx="1434">
                  <c:v>-1.2650410644710099E-4</c:v>
                </c:pt>
                <c:pt idx="1435">
                  <c:v>-1.26412094687112E-4</c:v>
                </c:pt>
                <c:pt idx="1436">
                  <c:v>-1.2594589497894E-4</c:v>
                </c:pt>
                <c:pt idx="1437">
                  <c:v>-1.26105398521759E-4</c:v>
                </c:pt>
                <c:pt idx="1438">
                  <c:v>-1.25994993140921E-4</c:v>
                </c:pt>
                <c:pt idx="1439">
                  <c:v>-1.2601340131368499E-4</c:v>
                </c:pt>
                <c:pt idx="1440">
                  <c:v>-1.25829305034131E-4</c:v>
                </c:pt>
                <c:pt idx="1441">
                  <c:v>-1.2568829697556799E-4</c:v>
                </c:pt>
                <c:pt idx="1442">
                  <c:v>-1.25516497064382E-4</c:v>
                </c:pt>
                <c:pt idx="1443">
                  <c:v>-1.2533250264823399E-4</c:v>
                </c:pt>
                <c:pt idx="1444">
                  <c:v>-1.25829305034131E-4</c:v>
                </c:pt>
                <c:pt idx="1445">
                  <c:v>-1.2549200619105301E-4</c:v>
                </c:pt>
                <c:pt idx="1446">
                  <c:v>-1.25841601402499E-4</c:v>
                </c:pt>
                <c:pt idx="1447">
                  <c:v>-1.2573729327414201E-4</c:v>
                </c:pt>
                <c:pt idx="1448">
                  <c:v>-1.2546130164992099E-4</c:v>
                </c:pt>
                <c:pt idx="1449">
                  <c:v>-1.2606239761225901E-4</c:v>
                </c:pt>
                <c:pt idx="1450">
                  <c:v>-1.2604400399141E-4</c:v>
                </c:pt>
                <c:pt idx="1451">
                  <c:v>-1.26712606288493E-4</c:v>
                </c:pt>
                <c:pt idx="1452">
                  <c:v>-1.26418206491508E-4</c:v>
                </c:pt>
                <c:pt idx="1453">
                  <c:v>-1.26270999317057E-4</c:v>
                </c:pt>
                <c:pt idx="1454">
                  <c:v>-1.26148297567852E-4</c:v>
                </c:pt>
                <c:pt idx="1455">
                  <c:v>-1.2622810027096399E-4</c:v>
                </c:pt>
                <c:pt idx="1456">
                  <c:v>-1.2635070015676301E-4</c:v>
                </c:pt>
                <c:pt idx="1457">
                  <c:v>-1.26246493891813E-4</c:v>
                </c:pt>
                <c:pt idx="1458">
                  <c:v>-1.2600110494531699E-4</c:v>
                </c:pt>
                <c:pt idx="1459">
                  <c:v>-1.2663900270126801E-4</c:v>
                </c:pt>
                <c:pt idx="1460">
                  <c:v>-1.26295504742302E-4</c:v>
                </c:pt>
                <c:pt idx="1461">
                  <c:v>-1.27393504953943E-4</c:v>
                </c:pt>
                <c:pt idx="1462">
                  <c:v>-1.26626793644391E-4</c:v>
                </c:pt>
                <c:pt idx="1463">
                  <c:v>-1.2714820331893899E-4</c:v>
                </c:pt>
                <c:pt idx="1464">
                  <c:v>-1.2699479702860101E-4</c:v>
                </c:pt>
                <c:pt idx="1465">
                  <c:v>-1.2727090506814401E-4</c:v>
                </c:pt>
                <c:pt idx="1466">
                  <c:v>-1.27479404909536E-4</c:v>
                </c:pt>
                <c:pt idx="1467">
                  <c:v>-1.2737509678117901E-4</c:v>
                </c:pt>
                <c:pt idx="1468">
                  <c:v>-1.27215695101768E-4</c:v>
                </c:pt>
                <c:pt idx="1469">
                  <c:v>-1.2731380411423699E-4</c:v>
                </c:pt>
                <c:pt idx="1470">
                  <c:v>-1.2765120482072199E-4</c:v>
                </c:pt>
                <c:pt idx="1471">
                  <c:v>-1.2752240581903601E-4</c:v>
                </c:pt>
                <c:pt idx="1472">
                  <c:v>-1.2730770686175701E-4</c:v>
                </c:pt>
                <c:pt idx="1473">
                  <c:v>-1.2755299394484601E-4</c:v>
                </c:pt>
                <c:pt idx="1474">
                  <c:v>-1.2682309898082199E-4</c:v>
                </c:pt>
                <c:pt idx="1475">
                  <c:v>-1.2703779793810099E-4</c:v>
                </c:pt>
                <c:pt idx="1476">
                  <c:v>-1.26951897982508E-4</c:v>
                </c:pt>
                <c:pt idx="1477">
                  <c:v>-1.27154300571419E-4</c:v>
                </c:pt>
                <c:pt idx="1478">
                  <c:v>-1.2655320460908099E-4</c:v>
                </c:pt>
                <c:pt idx="1479">
                  <c:v>-1.2616059393622E-4</c:v>
                </c:pt>
                <c:pt idx="1480">
                  <c:v>-1.2667580449488E-4</c:v>
                </c:pt>
                <c:pt idx="1481">
                  <c:v>-1.2639370106626299E-4</c:v>
                </c:pt>
                <c:pt idx="1482">
                  <c:v>-1.26424303743988E-4</c:v>
                </c:pt>
                <c:pt idx="1483">
                  <c:v>-1.26700397231616E-4</c:v>
                </c:pt>
                <c:pt idx="1484">
                  <c:v>-1.2590299593284699E-4</c:v>
                </c:pt>
                <c:pt idx="1485">
                  <c:v>-1.26111495774239E-4</c:v>
                </c:pt>
                <c:pt idx="1486">
                  <c:v>-1.2660220090765501E-4</c:v>
                </c:pt>
                <c:pt idx="1487">
                  <c:v>-1.2551039981190099E-4</c:v>
                </c:pt>
                <c:pt idx="1488">
                  <c:v>-1.2608700490090999E-4</c:v>
                </c:pt>
                <c:pt idx="1489">
                  <c:v>-1.2579870235640599E-4</c:v>
                </c:pt>
                <c:pt idx="1490">
                  <c:v>-1.2560849427245601E-4</c:v>
                </c:pt>
                <c:pt idx="1491">
                  <c:v>-1.2589069956447899E-4</c:v>
                </c:pt>
                <c:pt idx="1492">
                  <c:v>-1.2524050544016101E-4</c:v>
                </c:pt>
                <c:pt idx="1493">
                  <c:v>-1.2547359801828899E-4</c:v>
                </c:pt>
                <c:pt idx="1494">
                  <c:v>-1.2524050544016101E-4</c:v>
                </c:pt>
                <c:pt idx="1495">
                  <c:v>-1.2500739831011699E-4</c:v>
                </c:pt>
                <c:pt idx="1496">
                  <c:v>-1.2510549277067201E-4</c:v>
                </c:pt>
                <c:pt idx="1497">
                  <c:v>-1.2456570402719099E-4</c:v>
                </c:pt>
                <c:pt idx="1498">
                  <c:v>-1.2436939869076E-4</c:v>
                </c:pt>
                <c:pt idx="1499">
                  <c:v>-1.2425289605744199E-4</c:v>
                </c:pt>
                <c:pt idx="1500">
                  <c:v>-1.2461480218917099E-4</c:v>
                </c:pt>
                <c:pt idx="1501">
                  <c:v>-1.24166996101849E-4</c:v>
                </c:pt>
                <c:pt idx="1502">
                  <c:v>-1.2382349814288299E-4</c:v>
                </c:pt>
                <c:pt idx="1503">
                  <c:v>-1.2405660527292601E-4</c:v>
                </c:pt>
                <c:pt idx="1504">
                  <c:v>-1.2420989514794201E-4</c:v>
                </c:pt>
                <c:pt idx="1505">
                  <c:v>-1.23989098938182E-4</c:v>
                </c:pt>
                <c:pt idx="1506">
                  <c:v>-1.2418540427461299E-4</c:v>
                </c:pt>
                <c:pt idx="1507">
                  <c:v>-1.24357102322392E-4</c:v>
                </c:pt>
                <c:pt idx="1508">
                  <c:v>-1.2444920139387299E-4</c:v>
                </c:pt>
                <c:pt idx="1509">
                  <c:v>-1.24283498735167E-4</c:v>
                </c:pt>
                <c:pt idx="1510">
                  <c:v>-1.2393390352372099E-4</c:v>
                </c:pt>
                <c:pt idx="1511">
                  <c:v>-1.2443079322110899E-4</c:v>
                </c:pt>
                <c:pt idx="1512">
                  <c:v>-1.2443079322110899E-4</c:v>
                </c:pt>
                <c:pt idx="1513">
                  <c:v>-1.2466390035115199E-4</c:v>
                </c:pt>
                <c:pt idx="1514">
                  <c:v>-1.24344893265516E-4</c:v>
                </c:pt>
                <c:pt idx="1515">
                  <c:v>-1.2475589755922599E-4</c:v>
                </c:pt>
                <c:pt idx="1516">
                  <c:v>-1.2492759560700501E-4</c:v>
                </c:pt>
                <c:pt idx="1517">
                  <c:v>-1.2505639460869101E-4</c:v>
                </c:pt>
                <c:pt idx="1518">
                  <c:v>-1.2505639460869101E-4</c:v>
                </c:pt>
                <c:pt idx="1519">
                  <c:v>-1.2484169565141201E-4</c:v>
                </c:pt>
                <c:pt idx="1520">
                  <c:v>-1.2486630294006299E-4</c:v>
                </c:pt>
                <c:pt idx="1521">
                  <c:v>-1.2496439740061801E-4</c:v>
                </c:pt>
                <c:pt idx="1522">
                  <c:v>-1.2542449985630799E-4</c:v>
                </c:pt>
                <c:pt idx="1523">
                  <c:v>-1.24492100439966E-4</c:v>
                </c:pt>
                <c:pt idx="1524">
                  <c:v>-1.2484169565141201E-4</c:v>
                </c:pt>
                <c:pt idx="1525">
                  <c:v>-1.24301906907931E-4</c:v>
                </c:pt>
                <c:pt idx="1526">
                  <c:v>-1.2403819710016299E-4</c:v>
                </c:pt>
                <c:pt idx="1527">
                  <c:v>-1.24596394016407E-4</c:v>
                </c:pt>
                <c:pt idx="1528">
                  <c:v>-1.24013604363427E-4</c:v>
                </c:pt>
                <c:pt idx="1529">
                  <c:v>-1.2407499889377499E-4</c:v>
                </c:pt>
                <c:pt idx="1530">
                  <c:v>-1.2362109555397199E-4</c:v>
                </c:pt>
                <c:pt idx="1531">
                  <c:v>-1.2357199739199099E-4</c:v>
                </c:pt>
                <c:pt idx="1532">
                  <c:v>-1.23848003568128E-4</c:v>
                </c:pt>
                <c:pt idx="1533">
                  <c:v>-1.23848003568128E-4</c:v>
                </c:pt>
                <c:pt idx="1534">
                  <c:v>-1.2336959480307999E-4</c:v>
                </c:pt>
                <c:pt idx="1535">
                  <c:v>-1.2317330401856501E-4</c:v>
                </c:pt>
                <c:pt idx="1536">
                  <c:v>-1.2342480476945601E-4</c:v>
                </c:pt>
                <c:pt idx="1537">
                  <c:v>-1.2356579827610401E-4</c:v>
                </c:pt>
                <c:pt idx="1538">
                  <c:v>-1.23486097436398E-4</c:v>
                </c:pt>
                <c:pt idx="1539">
                  <c:v>-1.2350450560916199E-4</c:v>
                </c:pt>
                <c:pt idx="1540">
                  <c:v>-1.2358429376035899E-4</c:v>
                </c:pt>
                <c:pt idx="1541">
                  <c:v>-1.2416089884936799E-4</c:v>
                </c:pt>
                <c:pt idx="1542">
                  <c:v>-1.2370689364615801E-4</c:v>
                </c:pt>
                <c:pt idx="1543">
                  <c:v>-1.2436330143827899E-4</c:v>
                </c:pt>
                <c:pt idx="1544">
                  <c:v>-1.2438780686352399E-4</c:v>
                </c:pt>
                <c:pt idx="1545">
                  <c:v>-1.24283498735167E-4</c:v>
                </c:pt>
                <c:pt idx="1546">
                  <c:v>-1.2400750711094599E-4</c:v>
                </c:pt>
                <c:pt idx="1547">
                  <c:v>-1.23762103612535E-4</c:v>
                </c:pt>
                <c:pt idx="1548">
                  <c:v>-1.2373150093480901E-4</c:v>
                </c:pt>
                <c:pt idx="1549">
                  <c:v>-1.2340639659669299E-4</c:v>
                </c:pt>
                <c:pt idx="1550">
                  <c:v>-1.24025900731795E-4</c:v>
                </c:pt>
                <c:pt idx="1551">
                  <c:v>-1.23976802569814E-4</c:v>
                </c:pt>
                <c:pt idx="1552">
                  <c:v>-1.2386029993649599E-4</c:v>
                </c:pt>
                <c:pt idx="1553">
                  <c:v>-1.2389710173010799E-4</c:v>
                </c:pt>
                <c:pt idx="1554">
                  <c:v>-1.2400139530654999E-4</c:v>
                </c:pt>
                <c:pt idx="1555">
                  <c:v>-1.2359040556475501E-4</c:v>
                </c:pt>
                <c:pt idx="1556">
                  <c:v>-1.23829595395364E-4</c:v>
                </c:pt>
                <c:pt idx="1557">
                  <c:v>-1.23522899230011E-4</c:v>
                </c:pt>
                <c:pt idx="1558">
                  <c:v>-1.23234596685506E-4</c:v>
                </c:pt>
                <c:pt idx="1559">
                  <c:v>-1.2343090202193699E-4</c:v>
                </c:pt>
                <c:pt idx="1560">
                  <c:v>-1.23075093142688E-4</c:v>
                </c:pt>
                <c:pt idx="1561">
                  <c:v>-1.2316710490267699E-4</c:v>
                </c:pt>
                <c:pt idx="1562">
                  <c:v>-1.23185498523526E-4</c:v>
                </c:pt>
                <c:pt idx="1563">
                  <c:v>-1.2321010581217701E-4</c:v>
                </c:pt>
                <c:pt idx="1564">
                  <c:v>-1.2320390669628999E-4</c:v>
                </c:pt>
                <c:pt idx="1565">
                  <c:v>-1.2290950689930501E-4</c:v>
                </c:pt>
                <c:pt idx="1566">
                  <c:v>-1.23130303109065E-4</c:v>
                </c:pt>
                <c:pt idx="1567">
                  <c:v>-1.2296470231376599E-4</c:v>
                </c:pt>
                <c:pt idx="1568">
                  <c:v>-1.2238809722475699E-4</c:v>
                </c:pt>
                <c:pt idx="1569">
                  <c:v>-1.22737706988119E-4</c:v>
                </c:pt>
                <c:pt idx="1570">
                  <c:v>-1.2284200056456E-4</c:v>
                </c:pt>
                <c:pt idx="1571">
                  <c:v>-1.23185498523526E-4</c:v>
                </c:pt>
                <c:pt idx="1572">
                  <c:v>-1.2287270510569201E-4</c:v>
                </c:pt>
                <c:pt idx="1573">
                  <c:v>-1.2243099627085E-4</c:v>
                </c:pt>
                <c:pt idx="1574">
                  <c:v>-1.22829704196192E-4</c:v>
                </c:pt>
                <c:pt idx="1575">
                  <c:v>-1.2286659330129599E-4</c:v>
                </c:pt>
                <c:pt idx="1576">
                  <c:v>-1.2284200056456E-4</c:v>
                </c:pt>
                <c:pt idx="1577">
                  <c:v>-1.2241880176588901E-4</c:v>
                </c:pt>
                <c:pt idx="1578">
                  <c:v>-1.2259669892955601E-4</c:v>
                </c:pt>
                <c:pt idx="1579">
                  <c:v>-1.2261510710232E-4</c:v>
                </c:pt>
                <c:pt idx="1580">
                  <c:v>-1.2254760076757499E-4</c:v>
                </c:pt>
                <c:pt idx="1581">
                  <c:v>-1.2230839638505101E-4</c:v>
                </c:pt>
                <c:pt idx="1582">
                  <c:v>-1.21848301205318E-4</c:v>
                </c:pt>
                <c:pt idx="1583">
                  <c:v>-1.2217339826747799E-4</c:v>
                </c:pt>
                <c:pt idx="1584">
                  <c:v>-1.2209369742777201E-4</c:v>
                </c:pt>
                <c:pt idx="1585">
                  <c:v>-1.21559998660814E-4</c:v>
                </c:pt>
                <c:pt idx="1586">
                  <c:v>-1.2227159459143899E-4</c:v>
                </c:pt>
                <c:pt idx="1587">
                  <c:v>-1.21989396575373E-4</c:v>
                </c:pt>
                <c:pt idx="1588">
                  <c:v>-1.22063000162598E-4</c:v>
                </c:pt>
                <c:pt idx="1589">
                  <c:v>-1.22265395475551E-4</c:v>
                </c:pt>
                <c:pt idx="1590">
                  <c:v>-1.22216297313571E-4</c:v>
                </c:pt>
                <c:pt idx="1591">
                  <c:v>-1.21713303087745E-4</c:v>
                </c:pt>
                <c:pt idx="1592">
                  <c:v>-1.2205690291011701E-4</c:v>
                </c:pt>
                <c:pt idx="1593">
                  <c:v>-1.2146800145274E-4</c:v>
                </c:pt>
                <c:pt idx="1594">
                  <c:v>-1.2208140105940399E-4</c:v>
                </c:pt>
                <c:pt idx="1595">
                  <c:v>-1.2168270041002E-4</c:v>
                </c:pt>
                <c:pt idx="1596">
                  <c:v>-1.21510900498834E-4</c:v>
                </c:pt>
                <c:pt idx="1597">
                  <c:v>-1.21541597764008E-4</c:v>
                </c:pt>
                <c:pt idx="1598">
                  <c:v>-1.2156610318925201E-4</c:v>
                </c:pt>
                <c:pt idx="1599">
                  <c:v>-1.2133300333516699E-4</c:v>
                </c:pt>
                <c:pt idx="1600">
                  <c:v>-1.2211820285301699E-4</c:v>
                </c:pt>
                <c:pt idx="1601">
                  <c:v>-1.21541597764008E-4</c:v>
                </c:pt>
                <c:pt idx="1602">
                  <c:v>-1.217930985149E-4</c:v>
                </c:pt>
                <c:pt idx="1603">
                  <c:v>-1.2132080155424799E-4</c:v>
                </c:pt>
                <c:pt idx="1604">
                  <c:v>-1.21020202641375E-4</c:v>
                </c:pt>
                <c:pt idx="1605">
                  <c:v>-1.21290097013116E-4</c:v>
                </c:pt>
                <c:pt idx="1606">
                  <c:v>-1.21204197057523E-4</c:v>
                </c:pt>
                <c:pt idx="1607">
                  <c:v>-1.21179698908236E-4</c:v>
                </c:pt>
                <c:pt idx="1608">
                  <c:v>-1.2094659905415E-4</c:v>
                </c:pt>
                <c:pt idx="1609">
                  <c:v>-1.2087300274288299E-4</c:v>
                </c:pt>
                <c:pt idx="1610">
                  <c:v>-1.21130600746255E-4</c:v>
                </c:pt>
                <c:pt idx="1611">
                  <c:v>-1.20891396363731E-4</c:v>
                </c:pt>
                <c:pt idx="1612">
                  <c:v>-1.2127780064474799E-4</c:v>
                </c:pt>
                <c:pt idx="1613">
                  <c:v>-1.2058470019837799E-4</c:v>
                </c:pt>
                <c:pt idx="1614">
                  <c:v>-1.2057239655405301E-4</c:v>
                </c:pt>
                <c:pt idx="1615">
                  <c:v>-1.2097109720343699E-4</c:v>
                </c:pt>
                <c:pt idx="1616">
                  <c:v>-1.19842399726622E-4</c:v>
                </c:pt>
                <c:pt idx="1617">
                  <c:v>-1.20517201139592E-4</c:v>
                </c:pt>
                <c:pt idx="1618">
                  <c:v>-1.20461998449173E-4</c:v>
                </c:pt>
                <c:pt idx="1619">
                  <c:v>-1.2048649659846E-4</c:v>
                </c:pt>
                <c:pt idx="1620">
                  <c:v>-1.20590797450859E-4</c:v>
                </c:pt>
                <c:pt idx="1621">
                  <c:v>-1.20069402328227E-4</c:v>
                </c:pt>
                <c:pt idx="1622">
                  <c:v>-1.19958996947389E-4</c:v>
                </c:pt>
                <c:pt idx="1623">
                  <c:v>-1.1986699973931499E-4</c:v>
                </c:pt>
                <c:pt idx="1624">
                  <c:v>-1.1968290345976099E-4</c:v>
                </c:pt>
                <c:pt idx="1625">
                  <c:v>-1.1986699973931499E-4</c:v>
                </c:pt>
                <c:pt idx="1626">
                  <c:v>-1.20192096801475E-4</c:v>
                </c:pt>
                <c:pt idx="1627">
                  <c:v>-1.1965839803451701E-4</c:v>
                </c:pt>
                <c:pt idx="1628">
                  <c:v>-1.19535703561269E-4</c:v>
                </c:pt>
                <c:pt idx="1629">
                  <c:v>-1.19793403428048E-4</c:v>
                </c:pt>
                <c:pt idx="1630">
                  <c:v>-1.19468197226524E-4</c:v>
                </c:pt>
                <c:pt idx="1631">
                  <c:v>-1.1922900011995801E-4</c:v>
                </c:pt>
                <c:pt idx="1632">
                  <c:v>-1.1927200102945801E-4</c:v>
                </c:pt>
                <c:pt idx="1633">
                  <c:v>-1.18910000310279E-4</c:v>
                </c:pt>
                <c:pt idx="1634">
                  <c:v>-1.1947440361836899E-4</c:v>
                </c:pt>
                <c:pt idx="1635">
                  <c:v>-1.1974429799011E-4</c:v>
                </c:pt>
                <c:pt idx="1636">
                  <c:v>-1.19578697194811E-4</c:v>
                </c:pt>
                <c:pt idx="1637">
                  <c:v>-1.1922290286747699E-4</c:v>
                </c:pt>
                <c:pt idx="1638">
                  <c:v>-1.19492797239218E-4</c:v>
                </c:pt>
                <c:pt idx="1639">
                  <c:v>-1.1938849638681899E-4</c:v>
                </c:pt>
                <c:pt idx="1640">
                  <c:v>-1.19848598842509E-4</c:v>
                </c:pt>
                <c:pt idx="1641">
                  <c:v>-1.19437601824757E-4</c:v>
                </c:pt>
                <c:pt idx="1642">
                  <c:v>-1.19756601634435E-4</c:v>
                </c:pt>
                <c:pt idx="1643">
                  <c:v>-1.19885400636122E-4</c:v>
                </c:pt>
                <c:pt idx="1644">
                  <c:v>-1.1990989878540901E-4</c:v>
                </c:pt>
                <c:pt idx="1645">
                  <c:v>-1.19719697977416E-4</c:v>
                </c:pt>
                <c:pt idx="1646">
                  <c:v>-1.201613995363E-4</c:v>
                </c:pt>
                <c:pt idx="1647">
                  <c:v>-1.1952959903283E-4</c:v>
                </c:pt>
                <c:pt idx="1648">
                  <c:v>-1.19891497888602E-4</c:v>
                </c:pt>
                <c:pt idx="1649">
                  <c:v>-1.202657003887E-4</c:v>
                </c:pt>
                <c:pt idx="1650">
                  <c:v>-1.20142998639494E-4</c:v>
                </c:pt>
                <c:pt idx="1651">
                  <c:v>-1.19946700579021E-4</c:v>
                </c:pt>
                <c:pt idx="1652">
                  <c:v>-1.2010619684588199E-4</c:v>
                </c:pt>
                <c:pt idx="1653">
                  <c:v>-1.20345401228406E-4</c:v>
                </c:pt>
                <c:pt idx="1654">
                  <c:v>-1.2038840213790499E-4</c:v>
                </c:pt>
                <c:pt idx="1655">
                  <c:v>-1.2057850108249099E-4</c:v>
                </c:pt>
                <c:pt idx="1656">
                  <c:v>-1.20308599434793E-4</c:v>
                </c:pt>
                <c:pt idx="1657">
                  <c:v>-1.2078099825885099E-4</c:v>
                </c:pt>
                <c:pt idx="1658">
                  <c:v>-1.20560100185685E-4</c:v>
                </c:pt>
                <c:pt idx="1659">
                  <c:v>-1.2068280193489E-4</c:v>
                </c:pt>
                <c:pt idx="1660">
                  <c:v>-1.20701202831697E-4</c:v>
                </c:pt>
                <c:pt idx="1661">
                  <c:v>-1.2038840213790499E-4</c:v>
                </c:pt>
                <c:pt idx="1662">
                  <c:v>-1.20603101095185E-4</c:v>
                </c:pt>
                <c:pt idx="1663">
                  <c:v>-1.2059690197929701E-4</c:v>
                </c:pt>
                <c:pt idx="1664">
                  <c:v>-1.2042519665556E-4</c:v>
                </c:pt>
                <c:pt idx="1665">
                  <c:v>-1.20983400847763E-4</c:v>
                </c:pt>
                <c:pt idx="1666">
                  <c:v>-1.20547898404766E-4</c:v>
                </c:pt>
                <c:pt idx="1667">
                  <c:v>-1.20541699288879E-4</c:v>
                </c:pt>
                <c:pt idx="1668">
                  <c:v>-1.20885197247844E-4</c:v>
                </c:pt>
                <c:pt idx="1669">
                  <c:v>-1.2083000183338299E-4</c:v>
                </c:pt>
                <c:pt idx="1670">
                  <c:v>-1.20468102977611E-4</c:v>
                </c:pt>
                <c:pt idx="1671">
                  <c:v>-1.2038220302201799E-4</c:v>
                </c:pt>
                <c:pt idx="1672">
                  <c:v>-1.2089750089217E-4</c:v>
                </c:pt>
                <c:pt idx="1673">
                  <c:v>-1.2110610259696801E-4</c:v>
                </c:pt>
                <c:pt idx="1674">
                  <c:v>-1.20443597552367E-4</c:v>
                </c:pt>
                <c:pt idx="1675">
                  <c:v>-1.20480399345979E-4</c:v>
                </c:pt>
                <c:pt idx="1676">
                  <c:v>-1.20547898404766E-4</c:v>
                </c:pt>
                <c:pt idx="1677">
                  <c:v>-1.20921999041457E-4</c:v>
                </c:pt>
                <c:pt idx="1678">
                  <c:v>-1.2106310168746899E-4</c:v>
                </c:pt>
                <c:pt idx="1679">
                  <c:v>-1.20952703582589E-4</c:v>
                </c:pt>
                <c:pt idx="1680">
                  <c:v>-1.2131460243836001E-4</c:v>
                </c:pt>
                <c:pt idx="1681">
                  <c:v>-1.21179698908236E-4</c:v>
                </c:pt>
                <c:pt idx="1682">
                  <c:v>-1.21112199849449E-4</c:v>
                </c:pt>
                <c:pt idx="1683">
                  <c:v>-1.2127780064474799E-4</c:v>
                </c:pt>
                <c:pt idx="1684">
                  <c:v>-1.21234901598655E-4</c:v>
                </c:pt>
                <c:pt idx="1685">
                  <c:v>-1.2130240065744101E-4</c:v>
                </c:pt>
                <c:pt idx="1686">
                  <c:v>-1.21265497000422E-4</c:v>
                </c:pt>
                <c:pt idx="1687">
                  <c:v>-1.21406599646434E-4</c:v>
                </c:pt>
                <c:pt idx="1688">
                  <c:v>-1.2222249642945799E-4</c:v>
                </c:pt>
                <c:pt idx="1689">
                  <c:v>-1.21964796562679E-4</c:v>
                </c:pt>
                <c:pt idx="1690">
                  <c:v>-1.2199550110381101E-4</c:v>
                </c:pt>
                <c:pt idx="1691">
                  <c:v>-1.21602897706907E-4</c:v>
                </c:pt>
                <c:pt idx="1692">
                  <c:v>-1.2213049922138501E-4</c:v>
                </c:pt>
                <c:pt idx="1693">
                  <c:v>-1.21872799354605E-4</c:v>
                </c:pt>
                <c:pt idx="1694">
                  <c:v>-1.2216730101499701E-4</c:v>
                </c:pt>
                <c:pt idx="1695">
                  <c:v>-1.22050696518272E-4</c:v>
                </c:pt>
                <c:pt idx="1696">
                  <c:v>-1.2224700185470299E-4</c:v>
                </c:pt>
                <c:pt idx="1697">
                  <c:v>-1.2224700185470299E-4</c:v>
                </c:pt>
                <c:pt idx="1698">
                  <c:v>-1.2203850201331099E-4</c:v>
                </c:pt>
                <c:pt idx="1699">
                  <c:v>-1.2214889284223299E-4</c:v>
                </c:pt>
                <c:pt idx="1700">
                  <c:v>-1.2224700185470299E-4</c:v>
                </c:pt>
                <c:pt idx="1701">
                  <c:v>-1.22504599858075E-4</c:v>
                </c:pt>
                <c:pt idx="1702">
                  <c:v>-1.2252309534233099E-4</c:v>
                </c:pt>
                <c:pt idx="1703">
                  <c:v>-1.2305669952184E-4</c:v>
                </c:pt>
                <c:pt idx="1704">
                  <c:v>-1.22756100608967E-4</c:v>
                </c:pt>
                <c:pt idx="1705">
                  <c:v>-1.2294019688852099E-4</c:v>
                </c:pt>
                <c:pt idx="1706">
                  <c:v>-1.2271320156287399E-4</c:v>
                </c:pt>
                <c:pt idx="1707">
                  <c:v>-1.2264569522813E-4</c:v>
                </c:pt>
                <c:pt idx="1708">
                  <c:v>-1.2224700185470299E-4</c:v>
                </c:pt>
                <c:pt idx="1709">
                  <c:v>-1.2265189434401699E-4</c:v>
                </c:pt>
                <c:pt idx="1710">
                  <c:v>-1.22351295431145E-4</c:v>
                </c:pt>
                <c:pt idx="1711">
                  <c:v>-1.2263350072316801E-4</c:v>
                </c:pt>
                <c:pt idx="1712">
                  <c:v>-1.2278680515009899E-4</c:v>
                </c:pt>
                <c:pt idx="1713">
                  <c:v>-1.2251079897396299E-4</c:v>
                </c:pt>
                <c:pt idx="1714">
                  <c:v>-1.2228380364831499E-4</c:v>
                </c:pt>
                <c:pt idx="1715">
                  <c:v>-1.22253099107184E-4</c:v>
                </c:pt>
                <c:pt idx="1716">
                  <c:v>-1.2238809722475699E-4</c:v>
                </c:pt>
                <c:pt idx="1717">
                  <c:v>-1.2208140105940399E-4</c:v>
                </c:pt>
                <c:pt idx="1718">
                  <c:v>-1.2221020006108999E-4</c:v>
                </c:pt>
                <c:pt idx="1719">
                  <c:v>-1.22394194477238E-4</c:v>
                </c:pt>
                <c:pt idx="1720">
                  <c:v>-1.2216730101499701E-4</c:v>
                </c:pt>
                <c:pt idx="1721">
                  <c:v>-1.2172559945611299E-4</c:v>
                </c:pt>
                <c:pt idx="1722">
                  <c:v>-1.21848301205318E-4</c:v>
                </c:pt>
                <c:pt idx="1723">
                  <c:v>-1.21934201160911E-4</c:v>
                </c:pt>
                <c:pt idx="1724">
                  <c:v>-1.22063000162598E-4</c:v>
                </c:pt>
                <c:pt idx="1725">
                  <c:v>-1.21326898806728E-4</c:v>
                </c:pt>
                <c:pt idx="1726">
                  <c:v>-1.217930985149E-4</c:v>
                </c:pt>
                <c:pt idx="1727">
                  <c:v>-1.2135760334786001E-4</c:v>
                </c:pt>
                <c:pt idx="1728">
                  <c:v>-1.2179920304333801E-4</c:v>
                </c:pt>
                <c:pt idx="1729">
                  <c:v>-1.21835997560993E-4</c:v>
                </c:pt>
                <c:pt idx="1730">
                  <c:v>-1.21265497000422E-4</c:v>
                </c:pt>
                <c:pt idx="1731">
                  <c:v>-1.21185803436674E-4</c:v>
                </c:pt>
                <c:pt idx="1732">
                  <c:v>-1.21523196867201E-4</c:v>
                </c:pt>
                <c:pt idx="1733">
                  <c:v>-1.2103249900974299E-4</c:v>
                </c:pt>
                <c:pt idx="1734">
                  <c:v>-1.2106310168746899E-4</c:v>
                </c:pt>
                <c:pt idx="1735">
                  <c:v>-1.20983400847763E-4</c:v>
                </c:pt>
                <c:pt idx="1736">
                  <c:v>-1.2042519665556E-4</c:v>
                </c:pt>
                <c:pt idx="1737">
                  <c:v>-1.2097109720343699E-4</c:v>
                </c:pt>
                <c:pt idx="1738">
                  <c:v>-1.21112199849449E-4</c:v>
                </c:pt>
                <c:pt idx="1739">
                  <c:v>-1.2089750089217E-4</c:v>
                </c:pt>
                <c:pt idx="1740">
                  <c:v>-1.2104470079066201E-4</c:v>
                </c:pt>
                <c:pt idx="1741">
                  <c:v>-1.21179698908236E-4</c:v>
                </c:pt>
                <c:pt idx="1742">
                  <c:v>-1.2078710278729E-4</c:v>
                </c:pt>
                <c:pt idx="1743">
                  <c:v>-1.21198099805042E-4</c:v>
                </c:pt>
                <c:pt idx="1744">
                  <c:v>-1.20854601846077E-4</c:v>
                </c:pt>
                <c:pt idx="1745">
                  <c:v>-1.20713499200065E-4</c:v>
                </c:pt>
                <c:pt idx="1746">
                  <c:v>-1.20915901788976E-4</c:v>
                </c:pt>
                <c:pt idx="1747">
                  <c:v>-1.21584496810101E-4</c:v>
                </c:pt>
                <c:pt idx="1748">
                  <c:v>-1.2157839955762E-4</c:v>
                </c:pt>
                <c:pt idx="1749">
                  <c:v>-1.2105699715903E-4</c:v>
                </c:pt>
                <c:pt idx="1750">
                  <c:v>-1.21130600746255E-4</c:v>
                </c:pt>
                <c:pt idx="1751">
                  <c:v>-1.21406599646434E-4</c:v>
                </c:pt>
                <c:pt idx="1752">
                  <c:v>-1.21020202641375E-4</c:v>
                </c:pt>
                <c:pt idx="1753">
                  <c:v>-1.2104470079066201E-4</c:v>
                </c:pt>
                <c:pt idx="1754">
                  <c:v>-1.21142897114623E-4</c:v>
                </c:pt>
                <c:pt idx="1755">
                  <c:v>-1.2107539805583701E-4</c:v>
                </c:pt>
                <c:pt idx="1756">
                  <c:v>-1.21112199849449E-4</c:v>
                </c:pt>
                <c:pt idx="1757">
                  <c:v>-1.21271703392267E-4</c:v>
                </c:pt>
                <c:pt idx="1758">
                  <c:v>-1.21271703392267E-4</c:v>
                </c:pt>
                <c:pt idx="1759">
                  <c:v>-1.20731900096871E-4</c:v>
                </c:pt>
                <c:pt idx="1760">
                  <c:v>-1.20983400847763E-4</c:v>
                </c:pt>
                <c:pt idx="1761">
                  <c:v>-1.21198099805042E-4</c:v>
                </c:pt>
                <c:pt idx="1762">
                  <c:v>-1.2062759924447201E-4</c:v>
                </c:pt>
                <c:pt idx="1763">
                  <c:v>-1.2078710278729E-4</c:v>
                </c:pt>
                <c:pt idx="1764">
                  <c:v>-1.2035769759677401E-4</c:v>
                </c:pt>
                <c:pt idx="1765">
                  <c:v>-1.2056629930157199E-4</c:v>
                </c:pt>
                <c:pt idx="1766">
                  <c:v>-1.20204298582394E-4</c:v>
                </c:pt>
                <c:pt idx="1767">
                  <c:v>-1.19952797831502E-4</c:v>
                </c:pt>
                <c:pt idx="1768">
                  <c:v>-1.20296397653874E-4</c:v>
                </c:pt>
                <c:pt idx="1769">
                  <c:v>-1.1967070167884199E-4</c:v>
                </c:pt>
                <c:pt idx="1770">
                  <c:v>-1.1970750347245499E-4</c:v>
                </c:pt>
                <c:pt idx="1771">
                  <c:v>-1.19621603516862E-4</c:v>
                </c:pt>
                <c:pt idx="1772">
                  <c:v>-1.1940689728362501E-4</c:v>
                </c:pt>
                <c:pt idx="1773">
                  <c:v>-1.1970750347245499E-4</c:v>
                </c:pt>
                <c:pt idx="1774">
                  <c:v>-1.19118602015078E-4</c:v>
                </c:pt>
                <c:pt idx="1775">
                  <c:v>-1.19186101073865E-4</c:v>
                </c:pt>
                <c:pt idx="1776">
                  <c:v>-1.19063399324659E-4</c:v>
                </c:pt>
                <c:pt idx="1777">
                  <c:v>-1.19100201118272E-4</c:v>
                </c:pt>
                <c:pt idx="1778">
                  <c:v>-1.19124699267559E-4</c:v>
                </c:pt>
                <c:pt idx="1779">
                  <c:v>-1.18860996735748E-4</c:v>
                </c:pt>
                <c:pt idx="1780">
                  <c:v>-1.1824759712908399E-4</c:v>
                </c:pt>
                <c:pt idx="1781">
                  <c:v>-1.1847449786728201E-4</c:v>
                </c:pt>
                <c:pt idx="1782">
                  <c:v>-1.1827819980680901E-4</c:v>
                </c:pt>
                <c:pt idx="1783">
                  <c:v>-1.1868919682456199E-4</c:v>
                </c:pt>
                <c:pt idx="1784">
                  <c:v>-1.18627896881662E-4</c:v>
                </c:pt>
                <c:pt idx="1785">
                  <c:v>-1.1848069698316999E-4</c:v>
                </c:pt>
                <c:pt idx="1786">
                  <c:v>-1.18198498967104E-4</c:v>
                </c:pt>
                <c:pt idx="1787">
                  <c:v>-1.18272102554329E-4</c:v>
                </c:pt>
                <c:pt idx="1788">
                  <c:v>-1.187383022625E-4</c:v>
                </c:pt>
                <c:pt idx="1789">
                  <c:v>-1.1827819980680901E-4</c:v>
                </c:pt>
                <c:pt idx="1790">
                  <c:v>-1.18204603495542E-4</c:v>
                </c:pt>
                <c:pt idx="1791">
                  <c:v>-1.18867101264186E-4</c:v>
                </c:pt>
                <c:pt idx="1792">
                  <c:v>-1.18591102364007E-4</c:v>
                </c:pt>
                <c:pt idx="1793">
                  <c:v>-1.18400901556015E-4</c:v>
                </c:pt>
                <c:pt idx="1794">
                  <c:v>-1.18811898573767E-4</c:v>
                </c:pt>
                <c:pt idx="1795">
                  <c:v>-1.1857270146720101E-4</c:v>
                </c:pt>
                <c:pt idx="1796">
                  <c:v>-1.1876899952767401E-4</c:v>
                </c:pt>
                <c:pt idx="1797">
                  <c:v>-1.18198498967104E-4</c:v>
                </c:pt>
                <c:pt idx="1798">
                  <c:v>-1.17677096568514E-4</c:v>
                </c:pt>
                <c:pt idx="1799">
                  <c:v>-1.1848069698316999E-4</c:v>
                </c:pt>
                <c:pt idx="1800">
                  <c:v>-1.1777519830502599E-4</c:v>
                </c:pt>
                <c:pt idx="1801">
                  <c:v>-1.17787501949351E-4</c:v>
                </c:pt>
                <c:pt idx="1802">
                  <c:v>-1.1765870294766501E-4</c:v>
                </c:pt>
                <c:pt idx="1803">
                  <c:v>-1.17842697363812E-4</c:v>
                </c:pt>
                <c:pt idx="1804">
                  <c:v>-1.1754829756682699E-4</c:v>
                </c:pt>
                <c:pt idx="1805">
                  <c:v>-1.1779979831771899E-4</c:v>
                </c:pt>
                <c:pt idx="1806">
                  <c:v>-1.17805902846158E-4</c:v>
                </c:pt>
                <c:pt idx="1807">
                  <c:v>-1.1754209845093999E-4</c:v>
                </c:pt>
                <c:pt idx="1808">
                  <c:v>-1.17462397611234E-4</c:v>
                </c:pt>
                <c:pt idx="1809">
                  <c:v>-1.17394898552448E-4</c:v>
                </c:pt>
                <c:pt idx="1810">
                  <c:v>-1.1692260159179599E-4</c:v>
                </c:pt>
                <c:pt idx="1811">
                  <c:v>-1.17180199595168E-4</c:v>
                </c:pt>
                <c:pt idx="1812">
                  <c:v>-1.1695940338540801E-4</c:v>
                </c:pt>
                <c:pt idx="1813">
                  <c:v>-1.16861301648896E-4</c:v>
                </c:pt>
                <c:pt idx="1814">
                  <c:v>-1.16916497063357E-4</c:v>
                </c:pt>
                <c:pt idx="1815">
                  <c:v>-1.16572897240985E-4</c:v>
                </c:pt>
                <c:pt idx="1816">
                  <c:v>-1.17088202387095E-4</c:v>
                </c:pt>
                <c:pt idx="1817">
                  <c:v>-1.16303002869245E-4</c:v>
                </c:pt>
                <c:pt idx="1818">
                  <c:v>-1.1667110084090399E-4</c:v>
                </c:pt>
                <c:pt idx="1819">
                  <c:v>-1.1600860307226E-4</c:v>
                </c:pt>
                <c:pt idx="1820">
                  <c:v>-1.16131297545508E-4</c:v>
                </c:pt>
                <c:pt idx="1821">
                  <c:v>-1.15843002276961E-4</c:v>
                </c:pt>
                <c:pt idx="1822">
                  <c:v>-1.16039300337434E-4</c:v>
                </c:pt>
                <c:pt idx="1823">
                  <c:v>-1.15622198791243E-4</c:v>
                </c:pt>
                <c:pt idx="1824">
                  <c:v>-1.1578160047065501E-4</c:v>
                </c:pt>
                <c:pt idx="1825">
                  <c:v>-1.15585302410182E-4</c:v>
                </c:pt>
                <c:pt idx="1826">
                  <c:v>-1.15714203275274E-4</c:v>
                </c:pt>
                <c:pt idx="1827">
                  <c:v>-1.15205002657603E-4</c:v>
                </c:pt>
                <c:pt idx="1828">
                  <c:v>-1.15327697130851E-4</c:v>
                </c:pt>
                <c:pt idx="1829">
                  <c:v>-1.1481859837658701E-4</c:v>
                </c:pt>
                <c:pt idx="1830">
                  <c:v>-1.1485540017020001E-4</c:v>
                </c:pt>
                <c:pt idx="1831">
                  <c:v>-1.14922899228986E-4</c:v>
                </c:pt>
                <c:pt idx="1832">
                  <c:v>-1.14714297524188E-4</c:v>
                </c:pt>
                <c:pt idx="1833">
                  <c:v>-1.1532159987837101E-4</c:v>
                </c:pt>
                <c:pt idx="1834">
                  <c:v>-1.15296999865677E-4</c:v>
                </c:pt>
                <c:pt idx="1835">
                  <c:v>-1.15057802759111E-4</c:v>
                </c:pt>
                <c:pt idx="1836">
                  <c:v>-1.1480019747978099E-4</c:v>
                </c:pt>
                <c:pt idx="1837">
                  <c:v>-1.14959701022599E-4</c:v>
                </c:pt>
                <c:pt idx="1838">
                  <c:v>-1.14898299216293E-4</c:v>
                </c:pt>
                <c:pt idx="1839">
                  <c:v>-1.15309303510003E-4</c:v>
                </c:pt>
                <c:pt idx="1840">
                  <c:v>-1.1502709821797901E-4</c:v>
                </c:pt>
                <c:pt idx="1841">
                  <c:v>-1.14720402052626E-4</c:v>
                </c:pt>
                <c:pt idx="1842">
                  <c:v>-1.1465910210972701E-4</c:v>
                </c:pt>
                <c:pt idx="1843">
                  <c:v>-1.15468799776863E-4</c:v>
                </c:pt>
                <c:pt idx="1844">
                  <c:v>-1.1526639718795201E-4</c:v>
                </c:pt>
                <c:pt idx="1845">
                  <c:v>-1.14910602860618E-4</c:v>
                </c:pt>
                <c:pt idx="1846">
                  <c:v>-1.14996502816211E-4</c:v>
                </c:pt>
                <c:pt idx="1847">
                  <c:v>-1.14910602860618E-4</c:v>
                </c:pt>
                <c:pt idx="1848">
                  <c:v>-1.1501489643706001E-4</c:v>
                </c:pt>
                <c:pt idx="1849">
                  <c:v>-1.14922899228986E-4</c:v>
                </c:pt>
                <c:pt idx="1850">
                  <c:v>-1.1502100096549799E-4</c:v>
                </c:pt>
                <c:pt idx="1851">
                  <c:v>-1.14628397568595E-4</c:v>
                </c:pt>
                <c:pt idx="1852">
                  <c:v>-1.14475100417621E-4</c:v>
                </c:pt>
                <c:pt idx="1853">
                  <c:v>-1.1474500206532E-4</c:v>
                </c:pt>
                <c:pt idx="1854">
                  <c:v>-1.14499598566908E-4</c:v>
                </c:pt>
                <c:pt idx="1855">
                  <c:v>-1.15002600068692E-4</c:v>
                </c:pt>
                <c:pt idx="1856">
                  <c:v>-1.14683600259013E-4</c:v>
                </c:pt>
                <c:pt idx="1857">
                  <c:v>-1.1505169823067299E-4</c:v>
                </c:pt>
                <c:pt idx="1858">
                  <c:v>-1.14763402962126E-4</c:v>
                </c:pt>
                <c:pt idx="1859">
                  <c:v>-1.14192902401555E-4</c:v>
                </c:pt>
                <c:pt idx="1860">
                  <c:v>-1.14358503196854E-4</c:v>
                </c:pt>
                <c:pt idx="1861">
                  <c:v>-1.14910602860618E-4</c:v>
                </c:pt>
                <c:pt idx="1862">
                  <c:v>-1.14665199362207E-4</c:v>
                </c:pt>
                <c:pt idx="1863">
                  <c:v>-1.14849302917719E-4</c:v>
                </c:pt>
                <c:pt idx="1864">
                  <c:v>-1.14671398478094E-4</c:v>
                </c:pt>
                <c:pt idx="1865">
                  <c:v>-1.14683600259013E-4</c:v>
                </c:pt>
                <c:pt idx="1866">
                  <c:v>-1.1480019747978099E-4</c:v>
                </c:pt>
                <c:pt idx="1867">
                  <c:v>-1.14665199362207E-4</c:v>
                </c:pt>
                <c:pt idx="1868">
                  <c:v>-1.14996502816211E-4</c:v>
                </c:pt>
                <c:pt idx="1869">
                  <c:v>-1.14579401270021E-4</c:v>
                </c:pt>
                <c:pt idx="1870">
                  <c:v>-1.14536400360521E-4</c:v>
                </c:pt>
                <c:pt idx="1871">
                  <c:v>-1.1526019807206501E-4</c:v>
                </c:pt>
                <c:pt idx="1872">
                  <c:v>-1.14475100417621E-4</c:v>
                </c:pt>
                <c:pt idx="1873">
                  <c:v>-1.14689799374901E-4</c:v>
                </c:pt>
                <c:pt idx="1874">
                  <c:v>-1.14898299216293E-4</c:v>
                </c:pt>
                <c:pt idx="1875">
                  <c:v>-1.14198999654036E-4</c:v>
                </c:pt>
                <c:pt idx="1876">
                  <c:v>-1.14014997961931E-4</c:v>
                </c:pt>
                <c:pt idx="1877">
                  <c:v>-1.13996597065125E-4</c:v>
                </c:pt>
                <c:pt idx="1878">
                  <c:v>-1.14432099508122E-4</c:v>
                </c:pt>
                <c:pt idx="1879">
                  <c:v>-1.13757399958558E-4</c:v>
                </c:pt>
                <c:pt idx="1880">
                  <c:v>-1.1431559687480301E-4</c:v>
                </c:pt>
                <c:pt idx="1881">
                  <c:v>-1.1345680104568601E-4</c:v>
                </c:pt>
                <c:pt idx="1882">
                  <c:v>-1.1374510359019E-4</c:v>
                </c:pt>
                <c:pt idx="1883">
                  <c:v>-1.1348749831086E-4</c:v>
                </c:pt>
                <c:pt idx="1884">
                  <c:v>-1.1328510299790699E-4</c:v>
                </c:pt>
                <c:pt idx="1885">
                  <c:v>-1.13469097414054E-4</c:v>
                </c:pt>
                <c:pt idx="1886">
                  <c:v>-1.13511996460147E-4</c:v>
                </c:pt>
                <c:pt idx="1887">
                  <c:v>-1.13640802737791E-4</c:v>
                </c:pt>
                <c:pt idx="1888">
                  <c:v>-1.1354879825376E-4</c:v>
                </c:pt>
                <c:pt idx="1889">
                  <c:v>-1.13910697109532E-4</c:v>
                </c:pt>
                <c:pt idx="1890">
                  <c:v>-1.14076399768237E-4</c:v>
                </c:pt>
                <c:pt idx="1891">
                  <c:v>-1.14150003355462E-4</c:v>
                </c:pt>
                <c:pt idx="1892">
                  <c:v>-1.14014997961931E-4</c:v>
                </c:pt>
                <c:pt idx="1893">
                  <c:v>-1.13935297122225E-4</c:v>
                </c:pt>
                <c:pt idx="1894">
                  <c:v>-1.14094800665043E-4</c:v>
                </c:pt>
                <c:pt idx="1895">
                  <c:v>-1.1432779865572201E-4</c:v>
                </c:pt>
                <c:pt idx="1896">
                  <c:v>-1.14014997961931E-4</c:v>
                </c:pt>
                <c:pt idx="1897">
                  <c:v>-1.13794201752171E-4</c:v>
                </c:pt>
                <c:pt idx="1898">
                  <c:v>-1.13941401650663E-4</c:v>
                </c:pt>
                <c:pt idx="1899">
                  <c:v>-1.14389200462028E-4</c:v>
                </c:pt>
                <c:pt idx="1900">
                  <c:v>-1.1413769971113699E-4</c:v>
                </c:pt>
                <c:pt idx="1901">
                  <c:v>-1.14045702503063E-4</c:v>
                </c:pt>
                <c:pt idx="1902">
                  <c:v>-1.1460389941930799E-4</c:v>
                </c:pt>
                <c:pt idx="1903">
                  <c:v>-1.14806302008219E-4</c:v>
                </c:pt>
                <c:pt idx="1904">
                  <c:v>-1.1411929881433001E-4</c:v>
                </c:pt>
                <c:pt idx="1905">
                  <c:v>-1.1454249761300199E-4</c:v>
                </c:pt>
                <c:pt idx="1906">
                  <c:v>-1.14812501124106E-4</c:v>
                </c:pt>
                <c:pt idx="1907">
                  <c:v>-1.15168200863991E-4</c:v>
                </c:pt>
                <c:pt idx="1908">
                  <c:v>-1.15346098027658E-4</c:v>
                </c:pt>
                <c:pt idx="1909">
                  <c:v>-1.1527250171638999E-4</c:v>
                </c:pt>
                <c:pt idx="1910">
                  <c:v>-1.15818402264267E-4</c:v>
                </c:pt>
                <c:pt idx="1911">
                  <c:v>-1.15622198791243E-4</c:v>
                </c:pt>
                <c:pt idx="1912">
                  <c:v>-1.1597180127864699E-4</c:v>
                </c:pt>
                <c:pt idx="1913">
                  <c:v>-1.15934999485035E-4</c:v>
                </c:pt>
                <c:pt idx="1914">
                  <c:v>-1.1641960009001199E-4</c:v>
                </c:pt>
                <c:pt idx="1915">
                  <c:v>-1.16247800178826E-4</c:v>
                </c:pt>
                <c:pt idx="1916">
                  <c:v>-1.16180402983446E-4</c:v>
                </c:pt>
                <c:pt idx="1917">
                  <c:v>-1.16272400191519E-4</c:v>
                </c:pt>
                <c:pt idx="1918">
                  <c:v>-1.16505500045605E-4</c:v>
                </c:pt>
                <c:pt idx="1919">
                  <c:v>-1.16296898340806E-4</c:v>
                </c:pt>
                <c:pt idx="1920">
                  <c:v>-1.16450297355186E-4</c:v>
                </c:pt>
                <c:pt idx="1921">
                  <c:v>-1.16517701826524E-4</c:v>
                </c:pt>
                <c:pt idx="1922">
                  <c:v>-1.16665003588423E-4</c:v>
                </c:pt>
                <c:pt idx="1923">
                  <c:v>-1.16370501928031E-4</c:v>
                </c:pt>
                <c:pt idx="1924">
                  <c:v>-1.16401199193206E-4</c:v>
                </c:pt>
                <c:pt idx="1925">
                  <c:v>-1.16572897240985E-4</c:v>
                </c:pt>
                <c:pt idx="1926">
                  <c:v>-1.16315299237613E-4</c:v>
                </c:pt>
                <c:pt idx="1927">
                  <c:v>-1.1623559839790701E-4</c:v>
                </c:pt>
                <c:pt idx="1928">
                  <c:v>-1.16364397399593E-4</c:v>
                </c:pt>
                <c:pt idx="1929">
                  <c:v>-1.16603601782117E-4</c:v>
                </c:pt>
                <c:pt idx="1930">
                  <c:v>-1.1643189645838001E-4</c:v>
                </c:pt>
                <c:pt idx="1931">
                  <c:v>-1.16296898340806E-4</c:v>
                </c:pt>
                <c:pt idx="1932">
                  <c:v>-1.16413502837531E-4</c:v>
                </c:pt>
                <c:pt idx="1933">
                  <c:v>-1.16149698442314E-4</c:v>
                </c:pt>
                <c:pt idx="1934">
                  <c:v>-1.1611900117714E-4</c:v>
                </c:pt>
                <c:pt idx="1935">
                  <c:v>-1.16395101940725E-4</c:v>
                </c:pt>
                <c:pt idx="1936">
                  <c:v>-1.1624170292634499E-4</c:v>
                </c:pt>
                <c:pt idx="1937">
                  <c:v>-1.1594730312936E-4</c:v>
                </c:pt>
                <c:pt idx="1938">
                  <c:v>-1.15462702524383E-4</c:v>
                </c:pt>
                <c:pt idx="1939">
                  <c:v>-1.15088500024285E-4</c:v>
                </c:pt>
                <c:pt idx="1940">
                  <c:v>-1.15622198791243E-4</c:v>
                </c:pt>
                <c:pt idx="1941">
                  <c:v>-1.15591501526069E-4</c:v>
                </c:pt>
                <c:pt idx="1942">
                  <c:v>-1.15407499833964E-4</c:v>
                </c:pt>
                <c:pt idx="1943">
                  <c:v>-1.15444301627576E-4</c:v>
                </c:pt>
                <c:pt idx="1944">
                  <c:v>-1.14947397378273E-4</c:v>
                </c:pt>
                <c:pt idx="1945">
                  <c:v>-1.1528479808475801E-4</c:v>
                </c:pt>
                <c:pt idx="1946">
                  <c:v>-1.1485540017020001E-4</c:v>
                </c:pt>
                <c:pt idx="1947">
                  <c:v>-1.15671202365775E-4</c:v>
                </c:pt>
                <c:pt idx="1948">
                  <c:v>-1.1548720067367E-4</c:v>
                </c:pt>
                <c:pt idx="1949">
                  <c:v>-1.1528479808475801E-4</c:v>
                </c:pt>
                <c:pt idx="1950">
                  <c:v>-1.15659000584856E-4</c:v>
                </c:pt>
                <c:pt idx="1951">
                  <c:v>-1.1542590073077E-4</c:v>
                </c:pt>
                <c:pt idx="1952">
                  <c:v>-1.15327697130851E-4</c:v>
                </c:pt>
                <c:pt idx="1953">
                  <c:v>-1.15389098937158E-4</c:v>
                </c:pt>
                <c:pt idx="1954">
                  <c:v>-1.1507619637996E-4</c:v>
                </c:pt>
                <c:pt idx="1955">
                  <c:v>-1.1500869732117299E-4</c:v>
                </c:pt>
                <c:pt idx="1956">
                  <c:v>-1.17670999316033E-4</c:v>
                </c:pt>
                <c:pt idx="1957">
                  <c:v>-1.17480798508041E-4</c:v>
                </c:pt>
                <c:pt idx="1958">
                  <c:v>-1.1810650175903001E-4</c:v>
                </c:pt>
                <c:pt idx="1959">
                  <c:v>-1.17634102934971E-4</c:v>
                </c:pt>
                <c:pt idx="1960">
                  <c:v>-1.17897900054231E-4</c:v>
                </c:pt>
                <c:pt idx="1961">
                  <c:v>-1.17284500447568E-4</c:v>
                </c:pt>
                <c:pt idx="1962">
                  <c:v>-1.1799609637819199E-4</c:v>
                </c:pt>
                <c:pt idx="1963">
                  <c:v>-1.1752989667002099E-4</c:v>
                </c:pt>
                <c:pt idx="1964">
                  <c:v>-1.1764030205085899E-4</c:v>
                </c:pt>
                <c:pt idx="1965">
                  <c:v>-1.1781200009863801E-4</c:v>
                </c:pt>
                <c:pt idx="1966">
                  <c:v>-1.17260002298281E-4</c:v>
                </c:pt>
                <c:pt idx="1967">
                  <c:v>-1.17002302431501E-4</c:v>
                </c:pt>
                <c:pt idx="1968">
                  <c:v>-1.17425603093579E-4</c:v>
                </c:pt>
                <c:pt idx="1969">
                  <c:v>-1.1719250323949399E-4</c:v>
                </c:pt>
                <c:pt idx="1970">
                  <c:v>-1.16732400783803E-4</c:v>
                </c:pt>
                <c:pt idx="1971">
                  <c:v>-1.16763098048978E-4</c:v>
                </c:pt>
                <c:pt idx="1972">
                  <c:v>-1.1659129813779099E-4</c:v>
                </c:pt>
                <c:pt idx="1973">
                  <c:v>-1.1689189705066401E-4</c:v>
                </c:pt>
                <c:pt idx="1974">
                  <c:v>-1.16309201985132E-4</c:v>
                </c:pt>
                <c:pt idx="1975">
                  <c:v>-1.163397973869E-4</c:v>
                </c:pt>
                <c:pt idx="1976">
                  <c:v>-1.16309201985132E-4</c:v>
                </c:pt>
                <c:pt idx="1977">
                  <c:v>-1.15591501526069E-4</c:v>
                </c:pt>
                <c:pt idx="1978">
                  <c:v>-1.1516210361151E-4</c:v>
                </c:pt>
                <c:pt idx="1979">
                  <c:v>-1.15229602670297E-4</c:v>
                </c:pt>
                <c:pt idx="1980">
                  <c:v>-1.15205002657603E-4</c:v>
                </c:pt>
                <c:pt idx="1981">
                  <c:v>-1.14738802949432E-4</c:v>
                </c:pt>
                <c:pt idx="1982">
                  <c:v>-1.1527250171638999E-4</c:v>
                </c:pt>
                <c:pt idx="1983">
                  <c:v>-1.147510993178E-4</c:v>
                </c:pt>
                <c:pt idx="1984">
                  <c:v>-1.1458549852250101E-4</c:v>
                </c:pt>
                <c:pt idx="1985">
                  <c:v>-1.14609996671788E-4</c:v>
                </c:pt>
                <c:pt idx="1986">
                  <c:v>-1.14143796963617E-4</c:v>
                </c:pt>
                <c:pt idx="1987">
                  <c:v>-1.14027301606257E-4</c:v>
                </c:pt>
                <c:pt idx="1988">
                  <c:v>-1.14045702503063E-4</c:v>
                </c:pt>
                <c:pt idx="1989">
                  <c:v>-1.13769601739477E-4</c:v>
                </c:pt>
                <c:pt idx="1990">
                  <c:v>-1.13622401840985E-4</c:v>
                </c:pt>
                <c:pt idx="1991">
                  <c:v>-1.13199203042313E-4</c:v>
                </c:pt>
                <c:pt idx="1992">
                  <c:v>-1.1338319745846099E-4</c:v>
                </c:pt>
                <c:pt idx="1993">
                  <c:v>-1.1269620154053E-4</c:v>
                </c:pt>
                <c:pt idx="1994">
                  <c:v>-1.13119400339201E-4</c:v>
                </c:pt>
                <c:pt idx="1995">
                  <c:v>-1.1275750148342901E-4</c:v>
                </c:pt>
                <c:pt idx="1996">
                  <c:v>-1.1184970207978001E-4</c:v>
                </c:pt>
                <c:pt idx="1997">
                  <c:v>-1.11966197437141E-4</c:v>
                </c:pt>
                <c:pt idx="1998">
                  <c:v>-1.1207049828954E-4</c:v>
                </c:pt>
                <c:pt idx="1999">
                  <c:v>-1.11776098492555E-4</c:v>
                </c:pt>
                <c:pt idx="2000">
                  <c:v>-1.11671797640156E-4</c:v>
                </c:pt>
                <c:pt idx="2001">
                  <c:v>-1.11309898784384E-4</c:v>
                </c:pt>
                <c:pt idx="2002">
                  <c:v>-1.11677902168594E-4</c:v>
                </c:pt>
                <c:pt idx="2003">
                  <c:v>-1.1140190326841501E-4</c:v>
                </c:pt>
                <c:pt idx="2004">
                  <c:v>-1.10990898974705E-4</c:v>
                </c:pt>
                <c:pt idx="2005">
                  <c:v>-1.11708599433769E-4</c:v>
                </c:pt>
                <c:pt idx="2006">
                  <c:v>-1.1060440010624E-4</c:v>
                </c:pt>
                <c:pt idx="2007">
                  <c:v>-1.108068972826E-4</c:v>
                </c:pt>
                <c:pt idx="2008">
                  <c:v>-1.11193301563617E-4</c:v>
                </c:pt>
                <c:pt idx="2009">
                  <c:v>-1.1092339991591901E-4</c:v>
                </c:pt>
                <c:pt idx="2010">
                  <c:v>-1.10966298962012E-4</c:v>
                </c:pt>
                <c:pt idx="2011">
                  <c:v>-1.11095199827105E-4</c:v>
                </c:pt>
                <c:pt idx="2012">
                  <c:v>-1.1068420280935199E-4</c:v>
                </c:pt>
                <c:pt idx="2013">
                  <c:v>-1.11236302473117E-4</c:v>
                </c:pt>
                <c:pt idx="2014">
                  <c:v>-1.10677996417508E-4</c:v>
                </c:pt>
                <c:pt idx="2015">
                  <c:v>-1.10500201117247E-4</c:v>
                </c:pt>
                <c:pt idx="2016">
                  <c:v>-1.10629000118934E-4</c:v>
                </c:pt>
                <c:pt idx="2017">
                  <c:v>-1.11058398033492E-4</c:v>
                </c:pt>
                <c:pt idx="2018">
                  <c:v>-1.10837499960326E-4</c:v>
                </c:pt>
                <c:pt idx="2019">
                  <c:v>-1.10782297269907E-4</c:v>
                </c:pt>
                <c:pt idx="2020">
                  <c:v>-1.10659602796659E-4</c:v>
                </c:pt>
                <c:pt idx="2021">
                  <c:v>-1.10782297269907E-4</c:v>
                </c:pt>
                <c:pt idx="2022">
                  <c:v>-1.1062280100304599E-4</c:v>
                </c:pt>
                <c:pt idx="2023">
                  <c:v>-1.1048180022044101E-4</c:v>
                </c:pt>
                <c:pt idx="2024">
                  <c:v>-1.10898901766632E-4</c:v>
                </c:pt>
                <c:pt idx="2025">
                  <c:v>-1.1040199751732899E-4</c:v>
                </c:pt>
                <c:pt idx="2026">
                  <c:v>-1.1027930304408101E-4</c:v>
                </c:pt>
                <c:pt idx="2027">
                  <c:v>-1.1042650294257299E-4</c:v>
                </c:pt>
                <c:pt idx="2028">
                  <c:v>-1.10248700366355E-4</c:v>
                </c:pt>
                <c:pt idx="2029">
                  <c:v>-1.10291599412449E-4</c:v>
                </c:pt>
                <c:pt idx="2030">
                  <c:v>-1.10156601294875E-4</c:v>
                </c:pt>
                <c:pt idx="2031">
                  <c:v>-1.1018729856004901E-4</c:v>
                </c:pt>
                <c:pt idx="2032">
                  <c:v>-1.10512402898166E-4</c:v>
                </c:pt>
                <c:pt idx="2033">
                  <c:v>-1.1021189857274301E-4</c:v>
                </c:pt>
                <c:pt idx="2034">
                  <c:v>-1.09653701656498E-4</c:v>
                </c:pt>
                <c:pt idx="2035">
                  <c:v>-1.0951870353892399E-4</c:v>
                </c:pt>
                <c:pt idx="2036">
                  <c:v>-1.0951870353892399E-4</c:v>
                </c:pt>
                <c:pt idx="2037">
                  <c:v>-1.0953099990729201E-4</c:v>
                </c:pt>
                <c:pt idx="2038">
                  <c:v>-1.09426699054893E-4</c:v>
                </c:pt>
                <c:pt idx="2039">
                  <c:v>-1.0929170093731999E-4</c:v>
                </c:pt>
                <c:pt idx="2040">
                  <c:v>-1.08997301140334E-4</c:v>
                </c:pt>
                <c:pt idx="2041">
                  <c:v>-1.0881939670071E-4</c:v>
                </c:pt>
                <c:pt idx="2042">
                  <c:v>-1.0854339780053099E-4</c:v>
                </c:pt>
                <c:pt idx="2043">
                  <c:v>-1.08782602183055E-4</c:v>
                </c:pt>
                <c:pt idx="2044">
                  <c:v>-1.0881329944822901E-4</c:v>
                </c:pt>
                <c:pt idx="2045">
                  <c:v>-1.08212101622485E-4</c:v>
                </c:pt>
                <c:pt idx="2046">
                  <c:v>-1.0830409883055799E-4</c:v>
                </c:pt>
                <c:pt idx="2047">
                  <c:v>-1.07709100120701E-4</c:v>
                </c:pt>
                <c:pt idx="2048">
                  <c:v>-1.08046500827186E-4</c:v>
                </c:pt>
                <c:pt idx="2049">
                  <c:v>-1.08236701635178E-4</c:v>
                </c:pt>
                <c:pt idx="2050">
                  <c:v>-1.0795450361911201E-4</c:v>
                </c:pt>
                <c:pt idx="2051">
                  <c:v>-1.0744539758889001E-4</c:v>
                </c:pt>
                <c:pt idx="2052">
                  <c:v>-1.07672298327088E-4</c:v>
                </c:pt>
                <c:pt idx="2053">
                  <c:v>-1.07672298327088E-4</c:v>
                </c:pt>
                <c:pt idx="2054">
                  <c:v>-1.07580301119015E-4</c:v>
                </c:pt>
                <c:pt idx="2055">
                  <c:v>-1.08702901343349E-4</c:v>
                </c:pt>
                <c:pt idx="2056">
                  <c:v>-1.07905398181174E-4</c:v>
                </c:pt>
                <c:pt idx="2057">
                  <c:v>-1.07776599179488E-4</c:v>
                </c:pt>
                <c:pt idx="2058">
                  <c:v>-1.07617102912627E-4</c:v>
                </c:pt>
                <c:pt idx="2059">
                  <c:v>-1.0803419718286E-4</c:v>
                </c:pt>
                <c:pt idx="2060">
                  <c:v>-1.0816920257639101E-4</c:v>
                </c:pt>
                <c:pt idx="2061">
                  <c:v>-1.07758198282681E-4</c:v>
                </c:pt>
                <c:pt idx="2062">
                  <c:v>-1.0743919847300301E-4</c:v>
                </c:pt>
                <c:pt idx="2063">
                  <c:v>-1.07249099528417E-4</c:v>
                </c:pt>
                <c:pt idx="2064">
                  <c:v>-1.07617102912627E-4</c:v>
                </c:pt>
                <c:pt idx="2065">
                  <c:v>-1.06629500805866E-4</c:v>
                </c:pt>
                <c:pt idx="2066">
                  <c:v>-1.06457802758086E-4</c:v>
                </c:pt>
                <c:pt idx="2067">
                  <c:v>-1.06322797364555E-4</c:v>
                </c:pt>
                <c:pt idx="2068">
                  <c:v>-1.06328996480443E-4</c:v>
                </c:pt>
                <c:pt idx="2069">
                  <c:v>-1.06322797364555E-4</c:v>
                </c:pt>
                <c:pt idx="2070">
                  <c:v>-1.06574298115447E-4</c:v>
                </c:pt>
                <c:pt idx="2071">
                  <c:v>-1.0598539665807001E-4</c:v>
                </c:pt>
                <c:pt idx="2072">
                  <c:v>-1.05899598565884E-4</c:v>
                </c:pt>
                <c:pt idx="2073">
                  <c:v>-1.06893297925126E-4</c:v>
                </c:pt>
                <c:pt idx="2074">
                  <c:v>-1.0613269841997E-4</c:v>
                </c:pt>
                <c:pt idx="2075">
                  <c:v>-1.06353501905687E-4</c:v>
                </c:pt>
                <c:pt idx="2076">
                  <c:v>-1.06353501905687E-4</c:v>
                </c:pt>
                <c:pt idx="2077">
                  <c:v>-1.05721701402217E-4</c:v>
                </c:pt>
                <c:pt idx="2078">
                  <c:v>-1.05899598565884E-4</c:v>
                </c:pt>
                <c:pt idx="2079">
                  <c:v>-1.06181701994501E-4</c:v>
                </c:pt>
                <c:pt idx="2080">
                  <c:v>-1.0677670070435901E-4</c:v>
                </c:pt>
                <c:pt idx="2081">
                  <c:v>-1.07267500425223E-4</c:v>
                </c:pt>
                <c:pt idx="2082">
                  <c:v>-1.07120300526731E-4</c:v>
                </c:pt>
                <c:pt idx="2083">
                  <c:v>-1.07745901914313E-4</c:v>
                </c:pt>
                <c:pt idx="2084">
                  <c:v>-1.07212297734804E-4</c:v>
                </c:pt>
                <c:pt idx="2085">
                  <c:v>-1.07531202957034E-4</c:v>
                </c:pt>
                <c:pt idx="2086">
                  <c:v>-1.0744539758889001E-4</c:v>
                </c:pt>
                <c:pt idx="2087">
                  <c:v>-1.07273597677704E-4</c:v>
                </c:pt>
                <c:pt idx="2088">
                  <c:v>-1.0718160046962999E-4</c:v>
                </c:pt>
                <c:pt idx="2089">
                  <c:v>-1.06905601569451E-4</c:v>
                </c:pt>
                <c:pt idx="2090">
                  <c:v>-1.07598702015821E-4</c:v>
                </c:pt>
                <c:pt idx="2091">
                  <c:v>-1.07795000076294E-4</c:v>
                </c:pt>
                <c:pt idx="2092">
                  <c:v>-1.07537402072921E-4</c:v>
                </c:pt>
                <c:pt idx="2093">
                  <c:v>-1.08040403574705E-4</c:v>
                </c:pt>
                <c:pt idx="2094">
                  <c:v>-1.08273503428791E-4</c:v>
                </c:pt>
                <c:pt idx="2095">
                  <c:v>-1.08120097138453E-4</c:v>
                </c:pt>
                <c:pt idx="2096">
                  <c:v>-1.08469801489264E-4</c:v>
                </c:pt>
                <c:pt idx="2097">
                  <c:v>-1.08531101432163E-4</c:v>
                </c:pt>
                <c:pt idx="2098">
                  <c:v>-1.08408399682958E-4</c:v>
                </c:pt>
                <c:pt idx="2099">
                  <c:v>-1.08837797597516E-4</c:v>
                </c:pt>
                <c:pt idx="2100">
                  <c:v>-1.08524996903725E-4</c:v>
                </c:pt>
                <c:pt idx="2101">
                  <c:v>-1.08972802991048E-4</c:v>
                </c:pt>
                <c:pt idx="2102">
                  <c:v>-1.09414402686525E-4</c:v>
                </c:pt>
                <c:pt idx="2103">
                  <c:v>-1.0926109825959399E-4</c:v>
                </c:pt>
                <c:pt idx="2104">
                  <c:v>-1.09598397102673E-4</c:v>
                </c:pt>
                <c:pt idx="2105">
                  <c:v>-1.09205902845133E-4</c:v>
                </c:pt>
                <c:pt idx="2106">
                  <c:v>-1.0931010183412601E-4</c:v>
                </c:pt>
                <c:pt idx="2107">
                  <c:v>-1.0931630095001301E-4</c:v>
                </c:pt>
                <c:pt idx="2108">
                  <c:v>-1.09346903627738E-4</c:v>
                </c:pt>
                <c:pt idx="2109">
                  <c:v>-1.09899003291503E-4</c:v>
                </c:pt>
                <c:pt idx="2110">
                  <c:v>-1.09849897853564E-4</c:v>
                </c:pt>
                <c:pt idx="2111">
                  <c:v>-1.0981930245179701E-4</c:v>
                </c:pt>
                <c:pt idx="2112">
                  <c:v>-1.09788597910665E-4</c:v>
                </c:pt>
                <c:pt idx="2113">
                  <c:v>-1.10199602204375E-4</c:v>
                </c:pt>
                <c:pt idx="2114">
                  <c:v>-1.0933470184681901E-4</c:v>
                </c:pt>
                <c:pt idx="2115">
                  <c:v>-1.09966502350289E-4</c:v>
                </c:pt>
                <c:pt idx="2116">
                  <c:v>-1.09555498056579E-4</c:v>
                </c:pt>
                <c:pt idx="2117">
                  <c:v>-1.09420601802412E-4</c:v>
                </c:pt>
                <c:pt idx="2118">
                  <c:v>-1.0975790064549099E-4</c:v>
                </c:pt>
                <c:pt idx="2119">
                  <c:v>-1.0970269795507199E-4</c:v>
                </c:pt>
                <c:pt idx="2120">
                  <c:v>-1.09647502540611E-4</c:v>
                </c:pt>
                <c:pt idx="2121">
                  <c:v>-1.09966502350289E-4</c:v>
                </c:pt>
                <c:pt idx="2122">
                  <c:v>-1.09843800601084E-4</c:v>
                </c:pt>
                <c:pt idx="2123">
                  <c:v>-1.09555498056579E-4</c:v>
                </c:pt>
                <c:pt idx="2124">
                  <c:v>-1.09672102553304E-4</c:v>
                </c:pt>
                <c:pt idx="2125">
                  <c:v>-1.09690503450111E-4</c:v>
                </c:pt>
                <c:pt idx="2126">
                  <c:v>-1.0953099990729201E-4</c:v>
                </c:pt>
                <c:pt idx="2127">
                  <c:v>-1.09788597910665E-4</c:v>
                </c:pt>
                <c:pt idx="2128">
                  <c:v>-1.09849897853564E-4</c:v>
                </c:pt>
                <c:pt idx="2129">
                  <c:v>-1.09849897853564E-4</c:v>
                </c:pt>
                <c:pt idx="2130">
                  <c:v>-1.10162800410762E-4</c:v>
                </c:pt>
                <c:pt idx="2131">
                  <c:v>-1.10021697764751E-4</c:v>
                </c:pt>
                <c:pt idx="2132">
                  <c:v>-1.10567598312628E-4</c:v>
                </c:pt>
                <c:pt idx="2133">
                  <c:v>-1.1019349767593699E-4</c:v>
                </c:pt>
                <c:pt idx="2134">
                  <c:v>-1.10119799501263E-4</c:v>
                </c:pt>
                <c:pt idx="2135">
                  <c:v>-1.10592198325321E-4</c:v>
                </c:pt>
                <c:pt idx="2136">
                  <c:v>-1.1069030006183301E-4</c:v>
                </c:pt>
                <c:pt idx="2137">
                  <c:v>-1.10788496385794E-4</c:v>
                </c:pt>
                <c:pt idx="2138">
                  <c:v>-1.1075779912062E-4</c:v>
                </c:pt>
                <c:pt idx="2139">
                  <c:v>-1.10862099973019E-4</c:v>
                </c:pt>
                <c:pt idx="2140">
                  <c:v>-1.10377499368042E-4</c:v>
                </c:pt>
                <c:pt idx="2141">
                  <c:v>-1.10843699076213E-4</c:v>
                </c:pt>
                <c:pt idx="2142">
                  <c:v>-1.10702596430201E-4</c:v>
                </c:pt>
                <c:pt idx="2143">
                  <c:v>-1.10696397314314E-4</c:v>
                </c:pt>
                <c:pt idx="2144">
                  <c:v>-1.10929497168399E-4</c:v>
                </c:pt>
                <c:pt idx="2145">
                  <c:v>-1.1075779912062E-4</c:v>
                </c:pt>
                <c:pt idx="2146">
                  <c:v>-1.10947898065206E-4</c:v>
                </c:pt>
                <c:pt idx="2147">
                  <c:v>-1.10352899355348E-4</c:v>
                </c:pt>
                <c:pt idx="2148">
                  <c:v>-1.10855900857132E-4</c:v>
                </c:pt>
                <c:pt idx="2149">
                  <c:v>-1.1051860201405401E-4</c:v>
                </c:pt>
                <c:pt idx="2150">
                  <c:v>-1.10487897472922E-4</c:v>
                </c:pt>
                <c:pt idx="2151">
                  <c:v>-1.10512402898166E-4</c:v>
                </c:pt>
                <c:pt idx="2152">
                  <c:v>-1.10500201117247E-4</c:v>
                </c:pt>
                <c:pt idx="2153">
                  <c:v>-1.10579901956953E-4</c:v>
                </c:pt>
                <c:pt idx="2154">
                  <c:v>-1.10273198515642E-4</c:v>
                </c:pt>
                <c:pt idx="2155">
                  <c:v>-1.10702596430201E-4</c:v>
                </c:pt>
                <c:pt idx="2156">
                  <c:v>-1.10359098471235E-4</c:v>
                </c:pt>
                <c:pt idx="2157">
                  <c:v>-1.1026710126316201E-4</c:v>
                </c:pt>
                <c:pt idx="2158">
                  <c:v>-1.1046339932363501E-4</c:v>
                </c:pt>
                <c:pt idx="2159">
                  <c:v>-1.10303903056774E-4</c:v>
                </c:pt>
                <c:pt idx="2160">
                  <c:v>-1.10659602796659E-4</c:v>
                </c:pt>
                <c:pt idx="2161">
                  <c:v>-1.1040199751732899E-4</c:v>
                </c:pt>
                <c:pt idx="2162">
                  <c:v>-1.0999719961546399E-4</c:v>
                </c:pt>
                <c:pt idx="2163">
                  <c:v>-1.10408102045767E-4</c:v>
                </c:pt>
                <c:pt idx="2164">
                  <c:v>-1.1001560051227001E-4</c:v>
                </c:pt>
                <c:pt idx="2165">
                  <c:v>-1.09886699647177E-4</c:v>
                </c:pt>
                <c:pt idx="2166">
                  <c:v>-1.1001560051227001E-4</c:v>
                </c:pt>
                <c:pt idx="2167">
                  <c:v>-1.0997259960277001E-4</c:v>
                </c:pt>
                <c:pt idx="2168">
                  <c:v>-1.09911299659871E-4</c:v>
                </c:pt>
                <c:pt idx="2169">
                  <c:v>-1.0974569886457199E-4</c:v>
                </c:pt>
                <c:pt idx="2170">
                  <c:v>-1.09892898763064E-4</c:v>
                </c:pt>
                <c:pt idx="2171">
                  <c:v>-1.09733402496204E-4</c:v>
                </c:pt>
                <c:pt idx="2172">
                  <c:v>-1.09874497866258E-4</c:v>
                </c:pt>
                <c:pt idx="2173">
                  <c:v>-1.09346903627738E-4</c:v>
                </c:pt>
                <c:pt idx="2174">
                  <c:v>-1.09684297058266E-4</c:v>
                </c:pt>
                <c:pt idx="2175">
                  <c:v>-1.09383698145393E-4</c:v>
                </c:pt>
                <c:pt idx="2176">
                  <c:v>-1.09592299850192E-4</c:v>
                </c:pt>
                <c:pt idx="2177">
                  <c:v>-1.09537097159773E-4</c:v>
                </c:pt>
                <c:pt idx="2178">
                  <c:v>-1.09248801891226E-4</c:v>
                </c:pt>
                <c:pt idx="2179">
                  <c:v>-1.0929170093731999E-4</c:v>
                </c:pt>
                <c:pt idx="2180">
                  <c:v>-1.09414402686525E-4</c:v>
                </c:pt>
                <c:pt idx="2181">
                  <c:v>-1.09162901935633E-4</c:v>
                </c:pt>
                <c:pt idx="2182">
                  <c:v>-1.0902179928962101E-4</c:v>
                </c:pt>
                <c:pt idx="2183">
                  <c:v>-1.09015702037141E-4</c:v>
                </c:pt>
                <c:pt idx="2184">
                  <c:v>-1.08524996903725E-4</c:v>
                </c:pt>
                <c:pt idx="2185">
                  <c:v>-1.08561798697338E-4</c:v>
                </c:pt>
                <c:pt idx="2186">
                  <c:v>-1.0861700138775601E-4</c:v>
                </c:pt>
                <c:pt idx="2187">
                  <c:v>-1.0857400047825601E-4</c:v>
                </c:pt>
                <c:pt idx="2188">
                  <c:v>-1.0870899859583E-4</c:v>
                </c:pt>
                <c:pt idx="2189">
                  <c:v>-1.08567903225776E-4</c:v>
                </c:pt>
                <c:pt idx="2190">
                  <c:v>-1.0830409883055799E-4</c:v>
                </c:pt>
                <c:pt idx="2191">
                  <c:v>-1.0865380318136901E-4</c:v>
                </c:pt>
                <c:pt idx="2192">
                  <c:v>-1.08518797787838E-4</c:v>
                </c:pt>
                <c:pt idx="2193">
                  <c:v>-1.08052598079667E-4</c:v>
                </c:pt>
                <c:pt idx="2194">
                  <c:v>-1.0767849744297601E-4</c:v>
                </c:pt>
                <c:pt idx="2195">
                  <c:v>-1.07525098428596E-4</c:v>
                </c:pt>
                <c:pt idx="2196">
                  <c:v>-1.08199899841566E-4</c:v>
                </c:pt>
                <c:pt idx="2197">
                  <c:v>-1.07795000076294E-4</c:v>
                </c:pt>
                <c:pt idx="2198">
                  <c:v>-1.07641702925321E-4</c:v>
                </c:pt>
                <c:pt idx="2199">
                  <c:v>-1.0758639837149499E-4</c:v>
                </c:pt>
                <c:pt idx="2200">
                  <c:v>-1.0748219938250301E-4</c:v>
                </c:pt>
                <c:pt idx="2201">
                  <c:v>-1.07261301309336E-4</c:v>
                </c:pt>
                <c:pt idx="2202">
                  <c:v>-1.07157102320343E-4</c:v>
                </c:pt>
                <c:pt idx="2203">
                  <c:v>-1.06635699921753E-4</c:v>
                </c:pt>
                <c:pt idx="2204">
                  <c:v>-1.0698530240915699E-4</c:v>
                </c:pt>
                <c:pt idx="2205">
                  <c:v>-1.06911698821932E-4</c:v>
                </c:pt>
                <c:pt idx="2206">
                  <c:v>-1.06580497231334E-4</c:v>
                </c:pt>
                <c:pt idx="2207">
                  <c:v>-1.06328996480443E-4</c:v>
                </c:pt>
                <c:pt idx="2208">
                  <c:v>-1.0653139906935401E-4</c:v>
                </c:pt>
                <c:pt idx="2209">
                  <c:v>-1.0653750359779199E-4</c:v>
                </c:pt>
                <c:pt idx="2210">
                  <c:v>-1.06421000964474E-4</c:v>
                </c:pt>
                <c:pt idx="2211">
                  <c:v>-1.06433202745393E-4</c:v>
                </c:pt>
                <c:pt idx="2212">
                  <c:v>-1.06605002656579E-4</c:v>
                </c:pt>
                <c:pt idx="2213">
                  <c:v>-1.0653750359779199E-4</c:v>
                </c:pt>
                <c:pt idx="2214">
                  <c:v>-1.0653750359779199E-4</c:v>
                </c:pt>
                <c:pt idx="2215">
                  <c:v>-1.06899402453564E-4</c:v>
                </c:pt>
                <c:pt idx="2216">
                  <c:v>-1.06592699012253E-4</c:v>
                </c:pt>
                <c:pt idx="2217">
                  <c:v>-1.0645159636624199E-4</c:v>
                </c:pt>
                <c:pt idx="2218">
                  <c:v>-1.06911698821932E-4</c:v>
                </c:pt>
                <c:pt idx="2219">
                  <c:v>-1.0716929682530499E-4</c:v>
                </c:pt>
                <c:pt idx="2220">
                  <c:v>-1.06911698821932E-4</c:v>
                </c:pt>
                <c:pt idx="2221">
                  <c:v>-1.06114297523163E-4</c:v>
                </c:pt>
                <c:pt idx="2222">
                  <c:v>-1.0650070180418E-4</c:v>
                </c:pt>
                <c:pt idx="2223">
                  <c:v>-1.0580760135781E-4</c:v>
                </c:pt>
                <c:pt idx="2224">
                  <c:v>-1.06328996480443E-4</c:v>
                </c:pt>
                <c:pt idx="2225">
                  <c:v>-1.0587499855319E-4</c:v>
                </c:pt>
                <c:pt idx="2226">
                  <c:v>-1.06384199170861E-4</c:v>
                </c:pt>
                <c:pt idx="2227">
                  <c:v>-1.0627989831846201E-4</c:v>
                </c:pt>
                <c:pt idx="2228">
                  <c:v>-1.07009800558444E-4</c:v>
                </c:pt>
                <c:pt idx="2229">
                  <c:v>-1.05997700302396E-4</c:v>
                </c:pt>
                <c:pt idx="2230">
                  <c:v>-1.06169500213582E-4</c:v>
                </c:pt>
                <c:pt idx="2231">
                  <c:v>-1.0646999726304799E-4</c:v>
                </c:pt>
                <c:pt idx="2232">
                  <c:v>-1.05709397757892E-4</c:v>
                </c:pt>
                <c:pt idx="2233">
                  <c:v>-1.0653139906935401E-4</c:v>
                </c:pt>
                <c:pt idx="2234">
                  <c:v>-1.05819803138729E-4</c:v>
                </c:pt>
                <c:pt idx="2235">
                  <c:v>-1.0629210009938101E-4</c:v>
                </c:pt>
                <c:pt idx="2236">
                  <c:v>-1.05427199741825E-4</c:v>
                </c:pt>
                <c:pt idx="2237">
                  <c:v>-1.05218699900433E-4</c:v>
                </c:pt>
                <c:pt idx="2238">
                  <c:v>-1.05856597656384E-4</c:v>
                </c:pt>
                <c:pt idx="2239">
                  <c:v>-1.0508370178286E-4</c:v>
                </c:pt>
                <c:pt idx="2240">
                  <c:v>-1.05181898106821E-4</c:v>
                </c:pt>
                <c:pt idx="2241">
                  <c:v>-1.04776998341549E-4</c:v>
                </c:pt>
                <c:pt idx="2242">
                  <c:v>-1.0491810098756101E-4</c:v>
                </c:pt>
                <c:pt idx="2243">
                  <c:v>-1.04580700281076E-4</c:v>
                </c:pt>
                <c:pt idx="2244">
                  <c:v>-1.04697297501843E-4</c:v>
                </c:pt>
                <c:pt idx="2245">
                  <c:v>-1.04948798252735E-4</c:v>
                </c:pt>
                <c:pt idx="2246">
                  <c:v>-1.04740196547937E-4</c:v>
                </c:pt>
                <c:pt idx="2247">
                  <c:v>-1.0486289829714199E-4</c:v>
                </c:pt>
                <c:pt idx="2248">
                  <c:v>-1.04519400338177E-4</c:v>
                </c:pt>
                <c:pt idx="2249">
                  <c:v>-1.04476399428677E-4</c:v>
                </c:pt>
                <c:pt idx="2250">
                  <c:v>-1.04335398646072E-4</c:v>
                </c:pt>
                <c:pt idx="2251">
                  <c:v>-1.04071601526812E-4</c:v>
                </c:pt>
                <c:pt idx="2252">
                  <c:v>-1.04574603028595E-4</c:v>
                </c:pt>
                <c:pt idx="2253">
                  <c:v>-1.04353799542878E-4</c:v>
                </c:pt>
                <c:pt idx="2254">
                  <c:v>-1.04372200439684E-4</c:v>
                </c:pt>
                <c:pt idx="2255">
                  <c:v>-1.0468500113347501E-4</c:v>
                </c:pt>
                <c:pt idx="2256">
                  <c:v>-1.04439597635064E-4</c:v>
                </c:pt>
                <c:pt idx="2257">
                  <c:v>-1.04175902379211E-4</c:v>
                </c:pt>
                <c:pt idx="2258">
                  <c:v>-1.0472180292708801E-4</c:v>
                </c:pt>
                <c:pt idx="2259">
                  <c:v>-1.04568498500157E-4</c:v>
                </c:pt>
                <c:pt idx="2260">
                  <c:v>-1.04439597635064E-4</c:v>
                </c:pt>
                <c:pt idx="2261">
                  <c:v>-1.04194303276017E-4</c:v>
                </c:pt>
                <c:pt idx="2262">
                  <c:v>-1.0445190127938999E-4</c:v>
                </c:pt>
                <c:pt idx="2263">
                  <c:v>-1.0408389789518E-4</c:v>
                </c:pt>
                <c:pt idx="2264">
                  <c:v>-1.04034799733199E-4</c:v>
                </c:pt>
                <c:pt idx="2265">
                  <c:v>-1.04151302366517E-4</c:v>
                </c:pt>
                <c:pt idx="2266">
                  <c:v>-1.04304701380897E-4</c:v>
                </c:pt>
                <c:pt idx="2267">
                  <c:v>-1.04678896605037E-4</c:v>
                </c:pt>
                <c:pt idx="2268">
                  <c:v>-1.04727900179569E-4</c:v>
                </c:pt>
                <c:pt idx="2269">
                  <c:v>-1.04617502074689E-4</c:v>
                </c:pt>
                <c:pt idx="2270">
                  <c:v>-1.04120699688792E-4</c:v>
                </c:pt>
                <c:pt idx="2271">
                  <c:v>-1.05010098195635E-4</c:v>
                </c:pt>
                <c:pt idx="2272">
                  <c:v>-1.04642102087382E-4</c:v>
                </c:pt>
                <c:pt idx="2273">
                  <c:v>-1.0468500113347501E-4</c:v>
                </c:pt>
                <c:pt idx="2274">
                  <c:v>-1.04617502074689E-4</c:v>
                </c:pt>
                <c:pt idx="2275">
                  <c:v>-1.0470340203028199E-4</c:v>
                </c:pt>
                <c:pt idx="2276">
                  <c:v>-1.05286097095814E-4</c:v>
                </c:pt>
                <c:pt idx="2277">
                  <c:v>-1.05016202724073E-4</c:v>
                </c:pt>
                <c:pt idx="2278">
                  <c:v>-1.05157298094127E-4</c:v>
                </c:pt>
                <c:pt idx="2279">
                  <c:v>-1.0516960173845301E-4</c:v>
                </c:pt>
                <c:pt idx="2280">
                  <c:v>-1.05973202153109E-4</c:v>
                </c:pt>
                <c:pt idx="2281">
                  <c:v>-1.0588730219751601E-4</c:v>
                </c:pt>
                <c:pt idx="2282">
                  <c:v>-1.05740102299023E-4</c:v>
                </c:pt>
                <c:pt idx="2283">
                  <c:v>-1.05746199551504E-4</c:v>
                </c:pt>
                <c:pt idx="2284">
                  <c:v>-1.0577689681667801E-4</c:v>
                </c:pt>
                <c:pt idx="2285">
                  <c:v>-1.05942497611977E-4</c:v>
                </c:pt>
                <c:pt idx="2286">
                  <c:v>-1.0608360025798901E-4</c:v>
                </c:pt>
                <c:pt idx="2287">
                  <c:v>-1.0602839756757001E-4</c:v>
                </c:pt>
                <c:pt idx="2288">
                  <c:v>-1.06433202745393E-4</c:v>
                </c:pt>
                <c:pt idx="2289">
                  <c:v>-1.0699139966163801E-4</c:v>
                </c:pt>
                <c:pt idx="2290">
                  <c:v>-1.0626149742165599E-4</c:v>
                </c:pt>
                <c:pt idx="2291">
                  <c:v>-1.06071296613663E-4</c:v>
                </c:pt>
                <c:pt idx="2292">
                  <c:v>-1.06138802948408E-4</c:v>
                </c:pt>
                <c:pt idx="2293">
                  <c:v>-1.0608360025798901E-4</c:v>
                </c:pt>
                <c:pt idx="2294">
                  <c:v>-1.0597929940559E-4</c:v>
                </c:pt>
                <c:pt idx="2295">
                  <c:v>-1.06126499304082E-4</c:v>
                </c:pt>
                <c:pt idx="2296">
                  <c:v>-1.05967003037222E-4</c:v>
                </c:pt>
                <c:pt idx="2297">
                  <c:v>-1.0565420234343E-4</c:v>
                </c:pt>
                <c:pt idx="2298">
                  <c:v>-1.0597929940559E-4</c:v>
                </c:pt>
                <c:pt idx="2299">
                  <c:v>-1.0577069770079101E-4</c:v>
                </c:pt>
                <c:pt idx="2300">
                  <c:v>-1.05605096905492E-4</c:v>
                </c:pt>
                <c:pt idx="2301">
                  <c:v>-1.05623497802299E-4</c:v>
                </c:pt>
                <c:pt idx="2302">
                  <c:v>-1.0565420234343E-4</c:v>
                </c:pt>
                <c:pt idx="2303">
                  <c:v>-1.05500803329051E-4</c:v>
                </c:pt>
                <c:pt idx="2304">
                  <c:v>-1.05709397757892E-4</c:v>
                </c:pt>
                <c:pt idx="2305">
                  <c:v>-1.0579529771348499E-4</c:v>
                </c:pt>
                <c:pt idx="2306">
                  <c:v>-1.0571550228633E-4</c:v>
                </c:pt>
                <c:pt idx="2307">
                  <c:v>-1.0561740054981801E-4</c:v>
                </c:pt>
                <c:pt idx="2308">
                  <c:v>-1.05586703284644E-4</c:v>
                </c:pt>
                <c:pt idx="2309">
                  <c:v>-1.0534749890211999E-4</c:v>
                </c:pt>
                <c:pt idx="2310">
                  <c:v>-1.05592902400531E-4</c:v>
                </c:pt>
                <c:pt idx="2311">
                  <c:v>-1.05445600638632E-4</c:v>
                </c:pt>
                <c:pt idx="2312">
                  <c:v>-1.05390397948213E-4</c:v>
                </c:pt>
                <c:pt idx="2313">
                  <c:v>-1.05108301795553E-4</c:v>
                </c:pt>
                <c:pt idx="2314">
                  <c:v>-1.0516960173845301E-4</c:v>
                </c:pt>
                <c:pt idx="2315">
                  <c:v>-1.05783001345117E-4</c:v>
                </c:pt>
                <c:pt idx="2316">
                  <c:v>-1.05273902590852E-4</c:v>
                </c:pt>
                <c:pt idx="2317">
                  <c:v>-1.0530449799261999E-4</c:v>
                </c:pt>
                <c:pt idx="2318">
                  <c:v>-1.05881197669078E-4</c:v>
                </c:pt>
                <c:pt idx="2319">
                  <c:v>-1.05507002444938E-4</c:v>
                </c:pt>
                <c:pt idx="2320">
                  <c:v>-1.0579529771348499E-4</c:v>
                </c:pt>
                <c:pt idx="2321">
                  <c:v>-1.05783001345117E-4</c:v>
                </c:pt>
                <c:pt idx="2322">
                  <c:v>-1.0531069710850699E-4</c:v>
                </c:pt>
                <c:pt idx="2323">
                  <c:v>-1.05948602140415E-4</c:v>
                </c:pt>
                <c:pt idx="2324">
                  <c:v>-1.05353603430558E-4</c:v>
                </c:pt>
                <c:pt idx="2325">
                  <c:v>-1.06052902992815E-4</c:v>
                </c:pt>
                <c:pt idx="2326">
                  <c:v>-1.0633510100888101E-4</c:v>
                </c:pt>
                <c:pt idx="2327">
                  <c:v>-1.0621849651215599E-4</c:v>
                </c:pt>
                <c:pt idx="2328">
                  <c:v>-1.06341198261362E-4</c:v>
                </c:pt>
                <c:pt idx="2329">
                  <c:v>-1.06040701211896E-4</c:v>
                </c:pt>
                <c:pt idx="2330">
                  <c:v>-1.0652519995346701E-4</c:v>
                </c:pt>
                <c:pt idx="2331">
                  <c:v>-1.06347397377249E-4</c:v>
                </c:pt>
                <c:pt idx="2332">
                  <c:v>-1.06703097117133E-4</c:v>
                </c:pt>
                <c:pt idx="2333">
                  <c:v>-1.06881001556758E-4</c:v>
                </c:pt>
                <c:pt idx="2334">
                  <c:v>-1.06831903394777E-4</c:v>
                </c:pt>
                <c:pt idx="2335">
                  <c:v>-1.06893297925126E-4</c:v>
                </c:pt>
                <c:pt idx="2336">
                  <c:v>-1.07058898720425E-4</c:v>
                </c:pt>
                <c:pt idx="2337">
                  <c:v>-1.0698530240915699E-4</c:v>
                </c:pt>
                <c:pt idx="2338">
                  <c:v>-1.07224499515723E-4</c:v>
                </c:pt>
                <c:pt idx="2339">
                  <c:v>-1.06893297925126E-4</c:v>
                </c:pt>
                <c:pt idx="2340">
                  <c:v>-1.0720000136643599E-4</c:v>
                </c:pt>
                <c:pt idx="2341">
                  <c:v>-1.07022096926812E-4</c:v>
                </c:pt>
                <c:pt idx="2342">
                  <c:v>-1.06641797174234E-4</c:v>
                </c:pt>
                <c:pt idx="2343">
                  <c:v>-1.06641797174234E-4</c:v>
                </c:pt>
                <c:pt idx="2344">
                  <c:v>-1.06151099316776E-4</c:v>
                </c:pt>
                <c:pt idx="2345">
                  <c:v>-1.0648839815985401E-4</c:v>
                </c:pt>
                <c:pt idx="2346">
                  <c:v>-1.05881197669078E-4</c:v>
                </c:pt>
                <c:pt idx="2347">
                  <c:v>-1.05445600638632E-4</c:v>
                </c:pt>
                <c:pt idx="2348">
                  <c:v>-1.05507002444938E-4</c:v>
                </c:pt>
                <c:pt idx="2349">
                  <c:v>-1.0523710079724E-4</c:v>
                </c:pt>
                <c:pt idx="2350">
                  <c:v>-1.05482402432244E-4</c:v>
                </c:pt>
                <c:pt idx="2351">
                  <c:v>-1.05181898106821E-4</c:v>
                </c:pt>
                <c:pt idx="2352">
                  <c:v>-1.0558059875620501E-4</c:v>
                </c:pt>
                <c:pt idx="2353">
                  <c:v>-1.0491810098756101E-4</c:v>
                </c:pt>
                <c:pt idx="2354">
                  <c:v>-1.0468500113347501E-4</c:v>
                </c:pt>
                <c:pt idx="2355">
                  <c:v>-1.04206497780979E-4</c:v>
                </c:pt>
                <c:pt idx="2356">
                  <c:v>-1.04911996459123E-4</c:v>
                </c:pt>
                <c:pt idx="2357">
                  <c:v>-1.04623701190576E-4</c:v>
                </c:pt>
                <c:pt idx="2358">
                  <c:v>-1.04286300484091E-4</c:v>
                </c:pt>
                <c:pt idx="2359">
                  <c:v>-1.03807797131594E-4</c:v>
                </c:pt>
                <c:pt idx="2360">
                  <c:v>-1.0373420082032699E-4</c:v>
                </c:pt>
                <c:pt idx="2361">
                  <c:v>-1.04034799733199E-4</c:v>
                </c:pt>
                <c:pt idx="2362">
                  <c:v>-1.03856902569532E-4</c:v>
                </c:pt>
                <c:pt idx="2363">
                  <c:v>-1.03783298982307E-4</c:v>
                </c:pt>
                <c:pt idx="2364">
                  <c:v>-1.03415201010648E-4</c:v>
                </c:pt>
                <c:pt idx="2365">
                  <c:v>-1.0355019912822201E-4</c:v>
                </c:pt>
                <c:pt idx="2366">
                  <c:v>-1.0351950186304701E-4</c:v>
                </c:pt>
                <c:pt idx="2367">
                  <c:v>-1.03335500170942E-4</c:v>
                </c:pt>
                <c:pt idx="2368">
                  <c:v>-1.0404089698568E-4</c:v>
                </c:pt>
                <c:pt idx="2369">
                  <c:v>-1.03875303466339E-4</c:v>
                </c:pt>
                <c:pt idx="2370">
                  <c:v>-1.04108403320424E-4</c:v>
                </c:pt>
                <c:pt idx="2371">
                  <c:v>-1.04108403320424E-4</c:v>
                </c:pt>
                <c:pt idx="2372">
                  <c:v>-1.04206497780979E-4</c:v>
                </c:pt>
                <c:pt idx="2373">
                  <c:v>-1.04224898677785E-4</c:v>
                </c:pt>
                <c:pt idx="2374">
                  <c:v>-1.0389369708718699E-4</c:v>
                </c:pt>
                <c:pt idx="2375">
                  <c:v>-1.0428020323161001E-4</c:v>
                </c:pt>
                <c:pt idx="2376">
                  <c:v>-1.04813800135162E-4</c:v>
                </c:pt>
                <c:pt idx="2377">
                  <c:v>-1.04660502984189E-4</c:v>
                </c:pt>
                <c:pt idx="2378">
                  <c:v>-1.04660502984189E-4</c:v>
                </c:pt>
                <c:pt idx="2379">
                  <c:v>-1.0434150317451E-4</c:v>
                </c:pt>
                <c:pt idx="2380">
                  <c:v>-1.04807702882681E-4</c:v>
                </c:pt>
                <c:pt idx="2381">
                  <c:v>-1.04727900179569E-4</c:v>
                </c:pt>
                <c:pt idx="2382">
                  <c:v>-1.0459299664944399E-4</c:v>
                </c:pt>
                <c:pt idx="2383">
                  <c:v>-1.04053200630005E-4</c:v>
                </c:pt>
                <c:pt idx="2384">
                  <c:v>-1.04175902379211E-4</c:v>
                </c:pt>
                <c:pt idx="2385">
                  <c:v>-1.0467269748915E-4</c:v>
                </c:pt>
                <c:pt idx="2386">
                  <c:v>-1.03721897176001E-4</c:v>
                </c:pt>
                <c:pt idx="2387">
                  <c:v>-1.0447030217619601E-4</c:v>
                </c:pt>
                <c:pt idx="2388">
                  <c:v>-1.0444579675095201E-4</c:v>
                </c:pt>
                <c:pt idx="2389">
                  <c:v>-1.04231097793672E-4</c:v>
                </c:pt>
                <c:pt idx="2390">
                  <c:v>-1.04298596852459E-4</c:v>
                </c:pt>
                <c:pt idx="2391">
                  <c:v>-1.03991798823699E-4</c:v>
                </c:pt>
                <c:pt idx="2392">
                  <c:v>-1.04439597635064E-4</c:v>
                </c:pt>
                <c:pt idx="2393">
                  <c:v>-1.039304988808E-4</c:v>
                </c:pt>
                <c:pt idx="2394">
                  <c:v>-1.03660597233102E-4</c:v>
                </c:pt>
                <c:pt idx="2395">
                  <c:v>-1.03936603409238E-4</c:v>
                </c:pt>
                <c:pt idx="2396">
                  <c:v>-1.03875303466339E-4</c:v>
                </c:pt>
                <c:pt idx="2397">
                  <c:v>-1.0379560262663299E-4</c:v>
                </c:pt>
                <c:pt idx="2398">
                  <c:v>-1.04114500572905E-4</c:v>
                </c:pt>
                <c:pt idx="2399">
                  <c:v>-1.0331100202165501E-4</c:v>
                </c:pt>
                <c:pt idx="2400">
                  <c:v>-1.0351950186304701E-4</c:v>
                </c:pt>
                <c:pt idx="2401">
                  <c:v>-1.03807797131594E-4</c:v>
                </c:pt>
                <c:pt idx="2402">
                  <c:v>-1.03758698969614E-4</c:v>
                </c:pt>
                <c:pt idx="2403">
                  <c:v>-1.03832397144288E-4</c:v>
                </c:pt>
                <c:pt idx="2404">
                  <c:v>-1.03587000921834E-4</c:v>
                </c:pt>
                <c:pt idx="2405">
                  <c:v>-1.038691989379E-4</c:v>
                </c:pt>
                <c:pt idx="2406">
                  <c:v>-1.03415201010648E-4</c:v>
                </c:pt>
                <c:pt idx="2407">
                  <c:v>-1.03458201920148E-4</c:v>
                </c:pt>
                <c:pt idx="2408">
                  <c:v>-1.03120801213663E-4</c:v>
                </c:pt>
                <c:pt idx="2409">
                  <c:v>-1.03108497569337E-4</c:v>
                </c:pt>
                <c:pt idx="2410">
                  <c:v>-1.03648300864734E-4</c:v>
                </c:pt>
                <c:pt idx="2411">
                  <c:v>-1.03623802715447E-4</c:v>
                </c:pt>
                <c:pt idx="2412">
                  <c:v>-1.0354410187574099E-4</c:v>
                </c:pt>
                <c:pt idx="2413">
                  <c:v>-1.03887599834707E-4</c:v>
                </c:pt>
                <c:pt idx="2414">
                  <c:v>-1.0401030158391201E-4</c:v>
                </c:pt>
                <c:pt idx="2415">
                  <c:v>-1.03648300864734E-4</c:v>
                </c:pt>
                <c:pt idx="2416">
                  <c:v>-1.03605401818641E-4</c:v>
                </c:pt>
                <c:pt idx="2417">
                  <c:v>-1.03899801615626E-4</c:v>
                </c:pt>
                <c:pt idx="2418">
                  <c:v>-1.04273996839765E-4</c:v>
                </c:pt>
                <c:pt idx="2419">
                  <c:v>-1.03875303466339E-4</c:v>
                </c:pt>
                <c:pt idx="2420">
                  <c:v>-1.0444579675095201E-4</c:v>
                </c:pt>
                <c:pt idx="2421">
                  <c:v>-1.03715799923521E-4</c:v>
                </c:pt>
                <c:pt idx="2422">
                  <c:v>-1.03421400126535E-4</c:v>
                </c:pt>
                <c:pt idx="2423">
                  <c:v>-1.03476602816954E-4</c:v>
                </c:pt>
                <c:pt idx="2424">
                  <c:v>-1.03243502962869E-4</c:v>
                </c:pt>
                <c:pt idx="2425">
                  <c:v>-1.0324960021534899E-4</c:v>
                </c:pt>
                <c:pt idx="2426">
                  <c:v>-1.02740501461085E-4</c:v>
                </c:pt>
                <c:pt idx="2427">
                  <c:v>-1.03218902950175E-4</c:v>
                </c:pt>
                <c:pt idx="2428">
                  <c:v>-1.024461016641E-4</c:v>
                </c:pt>
                <c:pt idx="2429">
                  <c:v>-1.0207799641648301E-4</c:v>
                </c:pt>
                <c:pt idx="2430">
                  <c:v>-1.02213001810014E-4</c:v>
                </c:pt>
                <c:pt idx="2431">
                  <c:v>-1.02372403489426E-4</c:v>
                </c:pt>
                <c:pt idx="2432">
                  <c:v>-1.0218840179732101E-4</c:v>
                </c:pt>
                <c:pt idx="2433">
                  <c:v>-1.02059602795634E-4</c:v>
                </c:pt>
                <c:pt idx="2434">
                  <c:v>-1.01808102044743E-4</c:v>
                </c:pt>
                <c:pt idx="2435">
                  <c:v>-1.01777397503611E-4</c:v>
                </c:pt>
                <c:pt idx="2436">
                  <c:v>-1.0153210314456401E-4</c:v>
                </c:pt>
                <c:pt idx="2437">
                  <c:v>-1.02108700957615E-4</c:v>
                </c:pt>
                <c:pt idx="2438">
                  <c:v>-1.02176098152995E-4</c:v>
                </c:pt>
                <c:pt idx="2439">
                  <c:v>-1.01826502941549E-4</c:v>
                </c:pt>
                <c:pt idx="2440">
                  <c:v>-1.01286699646153E-4</c:v>
                </c:pt>
                <c:pt idx="2441">
                  <c:v>-1.0044629743788399E-4</c:v>
                </c:pt>
                <c:pt idx="2442">
                  <c:v>-1.01047502539586E-4</c:v>
                </c:pt>
                <c:pt idx="2443">
                  <c:v>-1.0074079909827599E-4</c:v>
                </c:pt>
                <c:pt idx="2444">
                  <c:v>-1.0078980267280701E-4</c:v>
                </c:pt>
                <c:pt idx="2445">
                  <c:v>-1.00673300039489E-4</c:v>
                </c:pt>
                <c:pt idx="2446">
                  <c:v>-1.0067939729197E-4</c:v>
                </c:pt>
                <c:pt idx="2447">
                  <c:v>-1.0057509643957E-4</c:v>
                </c:pt>
                <c:pt idx="2448">
                  <c:v>-1.008757026284E-4</c:v>
                </c:pt>
                <c:pt idx="2449">
                  <c:v>-1.0067939729197E-4</c:v>
                </c:pt>
                <c:pt idx="2450">
                  <c:v>-1.00710101833101E-4</c:v>
                </c:pt>
                <c:pt idx="2451">
                  <c:v>-1.00673300039489E-4</c:v>
                </c:pt>
                <c:pt idx="2452">
                  <c:v>-1.0099229984916701E-4</c:v>
                </c:pt>
                <c:pt idx="2453">
                  <c:v>-1.00802099041175E-4</c:v>
                </c:pt>
                <c:pt idx="2454">
                  <c:v>-1.0035430022981E-4</c:v>
                </c:pt>
                <c:pt idx="2455">
                  <c:v>-1.01035198895261E-4</c:v>
                </c:pt>
                <c:pt idx="2456">
                  <c:v>-1.00869598099962E-4</c:v>
                </c:pt>
                <c:pt idx="2457">
                  <c:v>-1.00894103525206E-4</c:v>
                </c:pt>
                <c:pt idx="2458">
                  <c:v>-1.01059697044548E-4</c:v>
                </c:pt>
                <c:pt idx="2459">
                  <c:v>-1.0093089804286101E-4</c:v>
                </c:pt>
                <c:pt idx="2460">
                  <c:v>-1.0057509643957E-4</c:v>
                </c:pt>
                <c:pt idx="2461">
                  <c:v>-1.01084297057241E-4</c:v>
                </c:pt>
                <c:pt idx="2462">
                  <c:v>-1.009187035379E-4</c:v>
                </c:pt>
                <c:pt idx="2463">
                  <c:v>-1.01078097941354E-4</c:v>
                </c:pt>
                <c:pt idx="2464">
                  <c:v>-1.00998397101648E-4</c:v>
                </c:pt>
                <c:pt idx="2465">
                  <c:v>-1.0077760089188801E-4</c:v>
                </c:pt>
                <c:pt idx="2466">
                  <c:v>-1.0094929893966799E-4</c:v>
                </c:pt>
                <c:pt idx="2467">
                  <c:v>-1.0124989785254E-4</c:v>
                </c:pt>
                <c:pt idx="2468">
                  <c:v>-1.0106590343639301E-4</c:v>
                </c:pt>
                <c:pt idx="2469">
                  <c:v>-1.01047502539586E-4</c:v>
                </c:pt>
                <c:pt idx="2470">
                  <c:v>-1.009187035379E-4</c:v>
                </c:pt>
                <c:pt idx="2471">
                  <c:v>-1.00900302641094E-4</c:v>
                </c:pt>
                <c:pt idx="2472">
                  <c:v>-1.0124989785254E-4</c:v>
                </c:pt>
                <c:pt idx="2473">
                  <c:v>-1.01366400485858E-4</c:v>
                </c:pt>
                <c:pt idx="2474">
                  <c:v>-1.0124989785254E-4</c:v>
                </c:pt>
                <c:pt idx="2475">
                  <c:v>-1.01078097941354E-4</c:v>
                </c:pt>
                <c:pt idx="2476">
                  <c:v>-1.00869598099962E-4</c:v>
                </c:pt>
                <c:pt idx="2477">
                  <c:v>-1.0131119779544E-4</c:v>
                </c:pt>
                <c:pt idx="2478">
                  <c:v>-1.0114559700014099E-4</c:v>
                </c:pt>
                <c:pt idx="2479">
                  <c:v>-1.01501398603432E-4</c:v>
                </c:pt>
                <c:pt idx="2480">
                  <c:v>-1.01078097941354E-4</c:v>
                </c:pt>
                <c:pt idx="2481">
                  <c:v>-1.01108802482486E-4</c:v>
                </c:pt>
                <c:pt idx="2482">
                  <c:v>-1.01765202998649E-4</c:v>
                </c:pt>
                <c:pt idx="2483">
                  <c:v>-1.0121920058736601E-4</c:v>
                </c:pt>
                <c:pt idx="2484">
                  <c:v>-1.0153210314456401E-4</c:v>
                </c:pt>
                <c:pt idx="2485">
                  <c:v>-1.00924800790381E-4</c:v>
                </c:pt>
                <c:pt idx="2486">
                  <c:v>-1.00796001788694E-4</c:v>
                </c:pt>
                <c:pt idx="2487">
                  <c:v>-1.0143389954464501E-4</c:v>
                </c:pt>
                <c:pt idx="2488">
                  <c:v>-1.01372599601746E-4</c:v>
                </c:pt>
                <c:pt idx="2489">
                  <c:v>-1.01513702247757E-4</c:v>
                </c:pt>
                <c:pt idx="2490">
                  <c:v>-1.01716097560711E-4</c:v>
                </c:pt>
                <c:pt idx="2491">
                  <c:v>-1.01789701147936E-4</c:v>
                </c:pt>
                <c:pt idx="2492">
                  <c:v>-1.01795798400417E-4</c:v>
                </c:pt>
                <c:pt idx="2493">
                  <c:v>-1.01335797808133E-4</c:v>
                </c:pt>
                <c:pt idx="2494">
                  <c:v>-1.01691497548018E-4</c:v>
                </c:pt>
                <c:pt idx="2495">
                  <c:v>-1.0163019760511801E-4</c:v>
                </c:pt>
                <c:pt idx="2496">
                  <c:v>-1.0199209646089E-4</c:v>
                </c:pt>
                <c:pt idx="2497">
                  <c:v>-1.01857200206723E-4</c:v>
                </c:pt>
                <c:pt idx="2498">
                  <c:v>-1.01789701147936E-4</c:v>
                </c:pt>
                <c:pt idx="2499">
                  <c:v>-1.01808102044743E-4</c:v>
                </c:pt>
                <c:pt idx="2500">
                  <c:v>-1.0104130342369901E-4</c:v>
                </c:pt>
                <c:pt idx="2501">
                  <c:v>-1.0145849955733899E-4</c:v>
                </c:pt>
                <c:pt idx="2502">
                  <c:v>-1.01851001090836E-4</c:v>
                </c:pt>
                <c:pt idx="2503">
                  <c:v>-1.01452300441451E-4</c:v>
                </c:pt>
                <c:pt idx="2504">
                  <c:v>-1.01654703030363E-4</c:v>
                </c:pt>
                <c:pt idx="2505">
                  <c:v>-1.01777397503611E-4</c:v>
                </c:pt>
                <c:pt idx="2506">
                  <c:v>-1.0141549864783899E-4</c:v>
                </c:pt>
                <c:pt idx="2507">
                  <c:v>-1.0106590343639301E-4</c:v>
                </c:pt>
                <c:pt idx="2508">
                  <c:v>-1.0109040158568E-4</c:v>
                </c:pt>
                <c:pt idx="2509">
                  <c:v>-1.0074079909827599E-4</c:v>
                </c:pt>
                <c:pt idx="2510">
                  <c:v>-1.00802099041175E-4</c:v>
                </c:pt>
                <c:pt idx="2511">
                  <c:v>-1.01292796898633E-4</c:v>
                </c:pt>
                <c:pt idx="2512">
                  <c:v>-1.0081440268550101E-4</c:v>
                </c:pt>
                <c:pt idx="2513">
                  <c:v>-1.0072239820146901E-4</c:v>
                </c:pt>
                <c:pt idx="2514">
                  <c:v>-1.0057509643957E-4</c:v>
                </c:pt>
                <c:pt idx="2515">
                  <c:v>-1.00673300039489E-4</c:v>
                </c:pt>
                <c:pt idx="2516">
                  <c:v>-1.01127203379292E-4</c:v>
                </c:pt>
                <c:pt idx="2517">
                  <c:v>-1.00802099041175E-4</c:v>
                </c:pt>
                <c:pt idx="2518">
                  <c:v>-1.00642602774315E-4</c:v>
                </c:pt>
                <c:pt idx="2519">
                  <c:v>-1.00299097539391E-4</c:v>
                </c:pt>
                <c:pt idx="2520">
                  <c:v>-1.009800034808E-4</c:v>
                </c:pt>
                <c:pt idx="2521">
                  <c:v>-1.0069779818877599E-4</c:v>
                </c:pt>
                <c:pt idx="2522">
                  <c:v>-1.00826597190462E-4</c:v>
                </c:pt>
                <c:pt idx="2523">
                  <c:v>-1.0072239820146901E-4</c:v>
                </c:pt>
                <c:pt idx="2524">
                  <c:v>-1.00636498245876E-4</c:v>
                </c:pt>
                <c:pt idx="2525">
                  <c:v>-1.00231598480605E-4</c:v>
                </c:pt>
                <c:pt idx="2526">
                  <c:v>-1.00201003078837E-4</c:v>
                </c:pt>
                <c:pt idx="2527">
                  <c:v>-1.00108896731399E-4</c:v>
                </c:pt>
                <c:pt idx="2528" formatCode="0.00E+00">
                  <c:v>-9.9912656878586899E-5</c:v>
                </c:pt>
                <c:pt idx="2529">
                  <c:v>-1.0009670222643799E-4</c:v>
                </c:pt>
                <c:pt idx="2530" formatCode="0.00E+00">
                  <c:v>-9.9771568784490201E-5</c:v>
                </c:pt>
                <c:pt idx="2531" formatCode="0.00E+00">
                  <c:v>-9.9667289759963805E-5</c:v>
                </c:pt>
                <c:pt idx="2532">
                  <c:v>-1.00065997685306E-4</c:v>
                </c:pt>
                <c:pt idx="2533">
                  <c:v>-1.0000469774240599E-4</c:v>
                </c:pt>
                <c:pt idx="2534" formatCode="0.00E+00">
                  <c:v>-9.9526201665867106E-5</c:v>
                </c:pt>
                <c:pt idx="2535">
                  <c:v>-1.0005370131693799E-4</c:v>
                </c:pt>
                <c:pt idx="2536" formatCode="0.00E+00">
                  <c:v>-9.9900389614049305E-5</c:v>
                </c:pt>
                <c:pt idx="2537">
                  <c:v>-1.0031140118371699E-4</c:v>
                </c:pt>
                <c:pt idx="2538">
                  <c:v>-1.0027459939010401E-4</c:v>
                </c:pt>
                <c:pt idx="2539" formatCode="0.00E+00">
                  <c:v>-9.9820652394555496E-5</c:v>
                </c:pt>
                <c:pt idx="2540" formatCode="0.00E+00">
                  <c:v>-9.9924916867166798E-5</c:v>
                </c:pt>
                <c:pt idx="2541" formatCode="0.00E+00">
                  <c:v>-9.9679557024501305E-5</c:v>
                </c:pt>
                <c:pt idx="2542" formatCode="0.00E+00">
                  <c:v>-9.9520068033598404E-5</c:v>
                </c:pt>
                <c:pt idx="2543" formatCode="0.00E+00">
                  <c:v>-9.9115219200029996E-5</c:v>
                </c:pt>
                <c:pt idx="2544" formatCode="0.00E+00">
                  <c:v>-9.8857577540911693E-5</c:v>
                </c:pt>
                <c:pt idx="2545" formatCode="0.00E+00">
                  <c:v>-9.8869852081406902E-5</c:v>
                </c:pt>
                <c:pt idx="2546" formatCode="0.00E+00">
                  <c:v>-9.8483396868687096E-5</c:v>
                </c:pt>
                <c:pt idx="2547" formatCode="0.00E+00">
                  <c:v>-9.9010940175503506E-5</c:v>
                </c:pt>
                <c:pt idx="2548" formatCode="0.00E+00">
                  <c:v>-9.8538606835063506E-5</c:v>
                </c:pt>
                <c:pt idx="2549" formatCode="0.00E+00">
                  <c:v>-9.8477270512375994E-5</c:v>
                </c:pt>
                <c:pt idx="2550" formatCode="0.00E+00">
                  <c:v>-9.8434327810537097E-5</c:v>
                </c:pt>
                <c:pt idx="2551" formatCode="0.00E+00">
                  <c:v>-9.8483396868687096E-5</c:v>
                </c:pt>
                <c:pt idx="2552" formatCode="0.00E+00">
                  <c:v>-9.8575423180591301E-5</c:v>
                </c:pt>
                <c:pt idx="2553" formatCode="0.00E+00">
                  <c:v>-9.8820783023256795E-5</c:v>
                </c:pt>
                <c:pt idx="2554" formatCode="0.00E+00">
                  <c:v>-9.8716496722772704E-5</c:v>
                </c:pt>
                <c:pt idx="2555" formatCode="0.00E+00">
                  <c:v>-9.7900658147409599E-5</c:v>
                </c:pt>
                <c:pt idx="2556" formatCode="0.00E+00">
                  <c:v>-9.8563148640096201E-5</c:v>
                </c:pt>
                <c:pt idx="2557" formatCode="0.00E+00">
                  <c:v>-9.8115357104688896E-5</c:v>
                </c:pt>
                <c:pt idx="2558" formatCode="0.00E+00">
                  <c:v>-9.8372991487849504E-5</c:v>
                </c:pt>
                <c:pt idx="2559" formatCode="0.00E+00">
                  <c:v>-9.8428186902310699E-5</c:v>
                </c:pt>
                <c:pt idx="2560" formatCode="0.00E+00">
                  <c:v>-9.8514072305988493E-5</c:v>
                </c:pt>
                <c:pt idx="2561" formatCode="0.00E+00">
                  <c:v>-9.8661286756396294E-5</c:v>
                </c:pt>
                <c:pt idx="2562" formatCode="0.00E+00">
                  <c:v>-9.8250297014601502E-5</c:v>
                </c:pt>
                <c:pt idx="2563" formatCode="0.00E+00">
                  <c:v>-9.8606076790019897E-5</c:v>
                </c:pt>
                <c:pt idx="2564" formatCode="0.00E+00">
                  <c:v>-9.9017066531814594E-5</c:v>
                </c:pt>
                <c:pt idx="2565" formatCode="0.00E+00">
                  <c:v>-9.8458869615569697E-5</c:v>
                </c:pt>
                <c:pt idx="2566" formatCode="0.00E+00">
                  <c:v>-9.8863718449138105E-5</c:v>
                </c:pt>
                <c:pt idx="2567" formatCode="0.00E+00">
                  <c:v>-9.9231772765051601E-5</c:v>
                </c:pt>
                <c:pt idx="2568" formatCode="0.00E+00">
                  <c:v>-9.8783966677729E-5</c:v>
                </c:pt>
                <c:pt idx="2569" formatCode="0.00E+00">
                  <c:v>-9.9513927125372006E-5</c:v>
                </c:pt>
                <c:pt idx="2570" formatCode="0.00E+00">
                  <c:v>-9.9937191407661899E-5</c:v>
                </c:pt>
                <c:pt idx="2571" formatCode="0.00E+00">
                  <c:v>-9.9697957921307493E-5</c:v>
                </c:pt>
                <c:pt idx="2572">
                  <c:v>-1.00360397482291E-4</c:v>
                </c:pt>
                <c:pt idx="2573">
                  <c:v>-1.00280696642585E-4</c:v>
                </c:pt>
                <c:pt idx="2574">
                  <c:v>-1.00391102023423E-4</c:v>
                </c:pt>
                <c:pt idx="2575" formatCode="0.00E+00">
                  <c:v>-9.9998542282264693E-5</c:v>
                </c:pt>
                <c:pt idx="2576">
                  <c:v>-1.00857301731594E-4</c:v>
                </c:pt>
                <c:pt idx="2577">
                  <c:v>-1.00943201687187E-4</c:v>
                </c:pt>
                <c:pt idx="2578">
                  <c:v>-1.01323501439765E-4</c:v>
                </c:pt>
                <c:pt idx="2579">
                  <c:v>-1.01501398603432E-4</c:v>
                </c:pt>
                <c:pt idx="2580">
                  <c:v>-1.01826502941549E-4</c:v>
                </c:pt>
                <c:pt idx="2581">
                  <c:v>-1.01550496765412E-4</c:v>
                </c:pt>
                <c:pt idx="2582">
                  <c:v>-1.0102910164278001E-4</c:v>
                </c:pt>
                <c:pt idx="2583">
                  <c:v>-1.0128060239367201E-4</c:v>
                </c:pt>
                <c:pt idx="2584">
                  <c:v>-1.0099229984916701E-4</c:v>
                </c:pt>
                <c:pt idx="2585">
                  <c:v>-1.01133300631773E-4</c:v>
                </c:pt>
                <c:pt idx="2586">
                  <c:v>-1.01452300441451E-4</c:v>
                </c:pt>
                <c:pt idx="2587">
                  <c:v>-1.0128060239367201E-4</c:v>
                </c:pt>
                <c:pt idx="2588">
                  <c:v>-1.01452300441451E-4</c:v>
                </c:pt>
                <c:pt idx="2589">
                  <c:v>-1.01299003290478E-4</c:v>
                </c:pt>
                <c:pt idx="2590">
                  <c:v>-1.0172220208915001E-4</c:v>
                </c:pt>
                <c:pt idx="2591">
                  <c:v>-1.0153210314456401E-4</c:v>
                </c:pt>
                <c:pt idx="2592">
                  <c:v>-1.01446203188971E-4</c:v>
                </c:pt>
                <c:pt idx="2593">
                  <c:v>-1.01053599792067E-4</c:v>
                </c:pt>
                <c:pt idx="2594">
                  <c:v>-1.01550496765412E-4</c:v>
                </c:pt>
                <c:pt idx="2595">
                  <c:v>-1.01403202279471E-4</c:v>
                </c:pt>
                <c:pt idx="2596">
                  <c:v>-1.0137869685422601E-4</c:v>
                </c:pt>
                <c:pt idx="2597">
                  <c:v>-1.01329598692246E-4</c:v>
                </c:pt>
                <c:pt idx="2598">
                  <c:v>-1.0124989785254E-4</c:v>
                </c:pt>
                <c:pt idx="2599">
                  <c:v>-1.0122539970325301E-4</c:v>
                </c:pt>
                <c:pt idx="2600">
                  <c:v>-1.0124989785254E-4</c:v>
                </c:pt>
                <c:pt idx="2601">
                  <c:v>-1.0102910164278001E-4</c:v>
                </c:pt>
                <c:pt idx="2602">
                  <c:v>-1.0113949974766E-4</c:v>
                </c:pt>
                <c:pt idx="2603">
                  <c:v>-1.0053830192191501E-4</c:v>
                </c:pt>
                <c:pt idx="2604">
                  <c:v>-1.01084297057241E-4</c:v>
                </c:pt>
                <c:pt idx="2605">
                  <c:v>-1.00765297247563E-4</c:v>
                </c:pt>
                <c:pt idx="2606">
                  <c:v>-1.00900302641094E-4</c:v>
                </c:pt>
                <c:pt idx="2607">
                  <c:v>-1.01317396911327E-4</c:v>
                </c:pt>
                <c:pt idx="2608">
                  <c:v>-1.01188597909641E-4</c:v>
                </c:pt>
                <c:pt idx="2609">
                  <c:v>-1.01335797808133E-4</c:v>
                </c:pt>
                <c:pt idx="2610">
                  <c:v>-1.01286699646153E-4</c:v>
                </c:pt>
                <c:pt idx="2611">
                  <c:v>-1.00881799880881E-4</c:v>
                </c:pt>
                <c:pt idx="2612">
                  <c:v>-1.01016797998454E-4</c:v>
                </c:pt>
                <c:pt idx="2613">
                  <c:v>-1.01562698546331E-4</c:v>
                </c:pt>
                <c:pt idx="2614">
                  <c:v>-1.0050150012830299E-4</c:v>
                </c:pt>
                <c:pt idx="2615">
                  <c:v>-1.0127440327778501E-4</c:v>
                </c:pt>
                <c:pt idx="2616">
                  <c:v>-1.01354198704939E-4</c:v>
                </c:pt>
                <c:pt idx="2617">
                  <c:v>-1.0137869685422601E-4</c:v>
                </c:pt>
                <c:pt idx="2618">
                  <c:v>-1.01949197414797E-4</c:v>
                </c:pt>
                <c:pt idx="2619">
                  <c:v>-1.0208410094492099E-4</c:v>
                </c:pt>
                <c:pt idx="2620">
                  <c:v>-1.0238469985779401E-4</c:v>
                </c:pt>
                <c:pt idx="2621">
                  <c:v>-1.02176098152995E-4</c:v>
                </c:pt>
                <c:pt idx="2622">
                  <c:v>-1.024031007546E-4</c:v>
                </c:pt>
                <c:pt idx="2623">
                  <c:v>-1.02243597211782E-4</c:v>
                </c:pt>
                <c:pt idx="2624">
                  <c:v>-1.01875601103529E-4</c:v>
                </c:pt>
                <c:pt idx="2625">
                  <c:v>-1.01801997516304E-4</c:v>
                </c:pt>
                <c:pt idx="2626">
                  <c:v>-1.01421603176277E-4</c:v>
                </c:pt>
                <c:pt idx="2627">
                  <c:v>-1.01127203379292E-4</c:v>
                </c:pt>
                <c:pt idx="2628">
                  <c:v>-1.01587298559025E-4</c:v>
                </c:pt>
                <c:pt idx="2629">
                  <c:v>-1.01372599601746E-4</c:v>
                </c:pt>
                <c:pt idx="2630">
                  <c:v>-1.01746802101843E-4</c:v>
                </c:pt>
                <c:pt idx="2631">
                  <c:v>-1.01354198704939E-4</c:v>
                </c:pt>
                <c:pt idx="2632">
                  <c:v>-1.01286699646153E-4</c:v>
                </c:pt>
                <c:pt idx="2633">
                  <c:v>-1.0113949974766E-4</c:v>
                </c:pt>
                <c:pt idx="2634">
                  <c:v>-1.01452300441451E-4</c:v>
                </c:pt>
                <c:pt idx="2635">
                  <c:v>-1.00906399893574E-4</c:v>
                </c:pt>
                <c:pt idx="2636">
                  <c:v>-1.00869598099962E-4</c:v>
                </c:pt>
                <c:pt idx="2637">
                  <c:v>-1.00943201687187E-4</c:v>
                </c:pt>
                <c:pt idx="2638">
                  <c:v>-1.01127203379292E-4</c:v>
                </c:pt>
                <c:pt idx="2639">
                  <c:v>-1.00403398391791E-4</c:v>
                </c:pt>
                <c:pt idx="2640">
                  <c:v>-1.00808203569613E-4</c:v>
                </c:pt>
                <c:pt idx="2641">
                  <c:v>-1.00887998996768E-4</c:v>
                </c:pt>
                <c:pt idx="2642">
                  <c:v>-1.0026840027421699E-4</c:v>
                </c:pt>
                <c:pt idx="2643">
                  <c:v>-1.0028680117102301E-4</c:v>
                </c:pt>
                <c:pt idx="2644">
                  <c:v>-1.0004149953601899E-4</c:v>
                </c:pt>
                <c:pt idx="2645">
                  <c:v>-1.0029300028691099E-4</c:v>
                </c:pt>
                <c:pt idx="2646" formatCode="0.00E+00">
                  <c:v>-9.9753167887683998E-5</c:v>
                </c:pt>
                <c:pt idx="2647" formatCode="0.00E+00">
                  <c:v>-9.9747026979457601E-5</c:v>
                </c:pt>
                <c:pt idx="2648" formatCode="0.00E+00">
                  <c:v>-9.9152020993642495E-5</c:v>
                </c:pt>
                <c:pt idx="2649" formatCode="0.00E+00">
                  <c:v>-9.8992539278697195E-5</c:v>
                </c:pt>
                <c:pt idx="2650" formatCode="0.00E+00">
                  <c:v>-9.8428186902310699E-5</c:v>
                </c:pt>
                <c:pt idx="2651" formatCode="0.00E+00">
                  <c:v>-9.85999504337087E-5</c:v>
                </c:pt>
                <c:pt idx="2652" formatCode="0.00E+00">
                  <c:v>-9.8563148640096201E-5</c:v>
                </c:pt>
                <c:pt idx="2653" formatCode="0.00E+00">
                  <c:v>-9.8741038527805399E-5</c:v>
                </c:pt>
                <c:pt idx="2654" formatCode="0.00E+00">
                  <c:v>-9.8501812317408594E-5</c:v>
                </c:pt>
                <c:pt idx="2655" formatCode="0.00E+00">
                  <c:v>-9.8753313068300499E-5</c:v>
                </c:pt>
                <c:pt idx="2656" formatCode="0.00E+00">
                  <c:v>-9.8581549536902498E-5</c:v>
                </c:pt>
                <c:pt idx="2657" formatCode="0.00E+00">
                  <c:v>-9.8397533292882104E-5</c:v>
                </c:pt>
                <c:pt idx="2658" formatCode="0.00E+00">
                  <c:v>-9.8133758001495193E-5</c:v>
                </c:pt>
                <c:pt idx="2659" formatCode="0.00E+00">
                  <c:v>-9.8238037026021602E-5</c:v>
                </c:pt>
                <c:pt idx="2660" formatCode="0.00E+00">
                  <c:v>-9.8256437922827899E-5</c:v>
                </c:pt>
                <c:pt idx="2661" formatCode="0.00E+00">
                  <c:v>-9.8084681667387499E-5</c:v>
                </c:pt>
                <c:pt idx="2662" formatCode="0.00E+00">
                  <c:v>-9.8514072305988493E-5</c:v>
                </c:pt>
                <c:pt idx="2663" formatCode="0.00E+00">
                  <c:v>-9.8305506980978007E-5</c:v>
                </c:pt>
                <c:pt idx="2664" formatCode="0.00E+00">
                  <c:v>-9.8587683169171201E-5</c:v>
                </c:pt>
                <c:pt idx="2665" formatCode="0.00E+00">
                  <c:v>-9.8428186902310699E-5</c:v>
                </c:pt>
                <c:pt idx="2666" formatCode="0.00E+00">
                  <c:v>-9.8747172160074101E-5</c:v>
                </c:pt>
                <c:pt idx="2667" formatCode="0.00E+00">
                  <c:v>-9.7943600849248496E-5</c:v>
                </c:pt>
                <c:pt idx="2668" formatCode="0.00E+00">
                  <c:v>-9.8146032541990294E-5</c:v>
                </c:pt>
                <c:pt idx="2669" formatCode="0.00E+00">
                  <c:v>-9.8477270512375994E-5</c:v>
                </c:pt>
                <c:pt idx="2670" formatCode="0.00E+00">
                  <c:v>-9.8575423180591301E-5</c:v>
                </c:pt>
                <c:pt idx="2671" formatCode="0.00E+00">
                  <c:v>-9.8931202956009697E-5</c:v>
                </c:pt>
                <c:pt idx="2672" formatCode="0.00E+00">
                  <c:v>-9.8630633146967698E-5</c:v>
                </c:pt>
                <c:pt idx="2673" formatCode="0.00E+00">
                  <c:v>-9.8661286756396294E-5</c:v>
                </c:pt>
                <c:pt idx="2674" formatCode="0.00E+00">
                  <c:v>-9.9188830063212704E-5</c:v>
                </c:pt>
                <c:pt idx="2675" formatCode="0.00E+00">
                  <c:v>-9.8986398370470906E-5</c:v>
                </c:pt>
                <c:pt idx="2676" formatCode="0.00E+00">
                  <c:v>-9.7851589089259505E-5</c:v>
                </c:pt>
                <c:pt idx="2677" formatCode="0.00E+00">
                  <c:v>-9.8667427664622705E-5</c:v>
                </c:pt>
                <c:pt idx="2678" formatCode="0.00E+00">
                  <c:v>-9.8833050287794295E-5</c:v>
                </c:pt>
                <c:pt idx="2679" formatCode="0.00E+00">
                  <c:v>-9.8882119345944402E-5</c:v>
                </c:pt>
                <c:pt idx="2680" formatCode="0.00E+00">
                  <c:v>-9.8808523034676896E-5</c:v>
                </c:pt>
                <c:pt idx="2681" formatCode="0.00E+00">
                  <c:v>-9.8624477686826099E-5</c:v>
                </c:pt>
                <c:pt idx="2682" formatCode="0.00E+00">
                  <c:v>-9.9047741969116005E-5</c:v>
                </c:pt>
                <c:pt idx="2683" formatCode="0.00E+00">
                  <c:v>-9.86122176982462E-5</c:v>
                </c:pt>
                <c:pt idx="2684" formatCode="0.00E+00">
                  <c:v>-9.8642893135547597E-5</c:v>
                </c:pt>
                <c:pt idx="2685" formatCode="0.00E+00">
                  <c:v>-9.8698103101924102E-5</c:v>
                </c:pt>
                <c:pt idx="2686" formatCode="0.00E+00">
                  <c:v>-9.8624477686826099E-5</c:v>
                </c:pt>
                <c:pt idx="2687" formatCode="0.00E+00">
                  <c:v>-9.7912932687904699E-5</c:v>
                </c:pt>
                <c:pt idx="2688" formatCode="0.00E+00">
                  <c:v>-9.7857722721528303E-5</c:v>
                </c:pt>
                <c:pt idx="2689" formatCode="0.00E+00">
                  <c:v>-9.7459007520228597E-5</c:v>
                </c:pt>
                <c:pt idx="2690" formatCode="0.00E+00">
                  <c:v>-9.7514210210647393E-5</c:v>
                </c:pt>
                <c:pt idx="2691" formatCode="0.00E+00">
                  <c:v>-9.7483542049303705E-5</c:v>
                </c:pt>
                <c:pt idx="2692" formatCode="0.00E+00">
                  <c:v>-9.7563286544755101E-5</c:v>
                </c:pt>
                <c:pt idx="2693" formatCode="0.00E+00">
                  <c:v>-9.7900658147409599E-5</c:v>
                </c:pt>
                <c:pt idx="2694" formatCode="0.00E+00">
                  <c:v>-9.7391530289314701E-5</c:v>
                </c:pt>
                <c:pt idx="2695" formatCode="0.00E+00">
                  <c:v>-9.7029616881627603E-5</c:v>
                </c:pt>
                <c:pt idx="2696" formatCode="0.00E+00">
                  <c:v>-9.7673699201550294E-5</c:v>
                </c:pt>
                <c:pt idx="2697" formatCode="0.00E+00">
                  <c:v>-9.7336320322938304E-5</c:v>
                </c:pt>
                <c:pt idx="2698" formatCode="0.00E+00">
                  <c:v>-9.7262709459755597E-5</c:v>
                </c:pt>
                <c:pt idx="2699" formatCode="0.00E+00">
                  <c:v>-9.7005082352552604E-5</c:v>
                </c:pt>
                <c:pt idx="2700" formatCode="0.00E+00">
                  <c:v>-9.7477408417034894E-5</c:v>
                </c:pt>
                <c:pt idx="2701" formatCode="0.00E+00">
                  <c:v>-9.7526477475184907E-5</c:v>
                </c:pt>
                <c:pt idx="2702" formatCode="0.00E+00">
                  <c:v>-9.6765848866198198E-5</c:v>
                </c:pt>
                <c:pt idx="2703" formatCode="0.00E+00">
                  <c:v>-9.7452866612002294E-5</c:v>
                </c:pt>
                <c:pt idx="2704" formatCode="0.00E+00">
                  <c:v>-9.7508076578378704E-5</c:v>
                </c:pt>
                <c:pt idx="2705" formatCode="0.00E+00">
                  <c:v>-9.7508076578378704E-5</c:v>
                </c:pt>
                <c:pt idx="2706" formatCode="0.00E+00">
                  <c:v>-9.7526477475184907E-5</c:v>
                </c:pt>
                <c:pt idx="2707" formatCode="0.00E+00">
                  <c:v>-9.7581687441561398E-5</c:v>
                </c:pt>
                <c:pt idx="2708" formatCode="0.00E+00">
                  <c:v>-9.7710500995162902E-5</c:v>
                </c:pt>
                <c:pt idx="2709" formatCode="0.00E+00">
                  <c:v>-9.7409931186120998E-5</c:v>
                </c:pt>
                <c:pt idx="2710" formatCode="0.00E+00">
                  <c:v>-9.7735042800195502E-5</c:v>
                </c:pt>
                <c:pt idx="2711" formatCode="0.00E+00">
                  <c:v>-9.8146032541990294E-5</c:v>
                </c:pt>
                <c:pt idx="2712" formatCode="0.00E+00">
                  <c:v>-9.7894517239183201E-5</c:v>
                </c:pt>
                <c:pt idx="2713" formatCode="0.00E+00">
                  <c:v>-9.84159269137308E-5</c:v>
                </c:pt>
                <c:pt idx="2714" formatCode="0.00E+00">
                  <c:v>-9.8918928415514502E-5</c:v>
                </c:pt>
                <c:pt idx="2715" formatCode="0.00E+00">
                  <c:v>-9.9409662652760703E-5</c:v>
                </c:pt>
                <c:pt idx="2716" formatCode="0.00E+00">
                  <c:v>-9.9495533504523296E-5</c:v>
                </c:pt>
                <c:pt idx="2717" formatCode="0.00E+00">
                  <c:v>-9.9667289759963805E-5</c:v>
                </c:pt>
                <c:pt idx="2718">
                  <c:v>-1.00084398582112E-4</c:v>
                </c:pt>
                <c:pt idx="2719" formatCode="0.00E+00">
                  <c:v>-9.9544609838631004E-5</c:v>
                </c:pt>
                <c:pt idx="2720" formatCode="0.00E+00">
                  <c:v>-9.9832912383135395E-5</c:v>
                </c:pt>
                <c:pt idx="2721" formatCode="0.00E+00">
                  <c:v>-9.9796103313565295E-5</c:v>
                </c:pt>
                <c:pt idx="2722" formatCode="0.00E+00">
                  <c:v>-9.9759301519952701E-5</c:v>
                </c:pt>
                <c:pt idx="2723" formatCode="0.00E+00">
                  <c:v>-9.9973993201274398E-5</c:v>
                </c:pt>
                <c:pt idx="2724">
                  <c:v>-1.00378798379097E-4</c:v>
                </c:pt>
                <c:pt idx="2725">
                  <c:v>-1.0011510312324401E-4</c:v>
                </c:pt>
                <c:pt idx="2726" formatCode="0.00E+00">
                  <c:v>-9.9998542282264693E-5</c:v>
                </c:pt>
                <c:pt idx="2727" formatCode="0.00E+00">
                  <c:v>-9.9906523246318102E-5</c:v>
                </c:pt>
                <c:pt idx="2728">
                  <c:v>-1.00127297628205E-4</c:v>
                </c:pt>
                <c:pt idx="2729">
                  <c:v>-1.00182602182031E-4</c:v>
                </c:pt>
                <c:pt idx="2730">
                  <c:v>-1.0005370131693799E-4</c:v>
                </c:pt>
                <c:pt idx="2731">
                  <c:v>-1.0075919999508199E-4</c:v>
                </c:pt>
                <c:pt idx="2732">
                  <c:v>-1.00477001979016E-4</c:v>
                </c:pt>
                <c:pt idx="2733">
                  <c:v>-1.00654899142683E-4</c:v>
                </c:pt>
                <c:pt idx="2734">
                  <c:v>-1.00182602182031E-4</c:v>
                </c:pt>
                <c:pt idx="2735">
                  <c:v>-1.00262303021736E-4</c:v>
                </c:pt>
                <c:pt idx="2736">
                  <c:v>-1.00808203569613E-4</c:v>
                </c:pt>
                <c:pt idx="2737">
                  <c:v>-1.0053830192191501E-4</c:v>
                </c:pt>
                <c:pt idx="2738">
                  <c:v>-1.00654899142683E-4</c:v>
                </c:pt>
                <c:pt idx="2739">
                  <c:v>-1.00513796496671E-4</c:v>
                </c:pt>
                <c:pt idx="2740">
                  <c:v>-1.00685596407857E-4</c:v>
                </c:pt>
                <c:pt idx="2741">
                  <c:v>-1.0029300028691099E-4</c:v>
                </c:pt>
                <c:pt idx="2742">
                  <c:v>-1.00366596598178E-4</c:v>
                </c:pt>
                <c:pt idx="2743" formatCode="0.00E+00">
                  <c:v>-9.9851313279941705E-5</c:v>
                </c:pt>
                <c:pt idx="2744">
                  <c:v>-1.00262303021736E-4</c:v>
                </c:pt>
                <c:pt idx="2745">
                  <c:v>-1.00341996585485E-4</c:v>
                </c:pt>
                <c:pt idx="2746">
                  <c:v>-1.00084398582112E-4</c:v>
                </c:pt>
                <c:pt idx="2747">
                  <c:v>-1.0052610014099601E-4</c:v>
                </c:pt>
                <c:pt idx="2748">
                  <c:v>-1.0050150012830299E-4</c:v>
                </c:pt>
                <c:pt idx="2749">
                  <c:v>-1.00599696452264E-4</c:v>
                </c:pt>
                <c:pt idx="2750">
                  <c:v>-1.00924800790381E-4</c:v>
                </c:pt>
                <c:pt idx="2751">
                  <c:v>-1.0056290193460899E-4</c:v>
                </c:pt>
                <c:pt idx="2752">
                  <c:v>-1.01053599792067E-4</c:v>
                </c:pt>
                <c:pt idx="2753">
                  <c:v>-1.00593497336376E-4</c:v>
                </c:pt>
                <c:pt idx="2754">
                  <c:v>-1.0139709775103299E-4</c:v>
                </c:pt>
                <c:pt idx="2755">
                  <c:v>-1.01188597909641E-4</c:v>
                </c:pt>
                <c:pt idx="2756">
                  <c:v>-1.01544297649525E-4</c:v>
                </c:pt>
                <c:pt idx="2757">
                  <c:v>-1.0167930304305599E-4</c:v>
                </c:pt>
                <c:pt idx="2758">
                  <c:v>-1.01194702438079E-4</c:v>
                </c:pt>
                <c:pt idx="2759">
                  <c:v>-1.01335797808133E-4</c:v>
                </c:pt>
                <c:pt idx="2760">
                  <c:v>-1.01716097560711E-4</c:v>
                </c:pt>
                <c:pt idx="2761">
                  <c:v>-1.0163630213355599E-4</c:v>
                </c:pt>
                <c:pt idx="2762">
                  <c:v>-1.01513702247757E-4</c:v>
                </c:pt>
                <c:pt idx="2763">
                  <c:v>-1.0168540029553701E-4</c:v>
                </c:pt>
                <c:pt idx="2764">
                  <c:v>-1.01599500339944E-4</c:v>
                </c:pt>
                <c:pt idx="2765">
                  <c:v>-1.01716097560711E-4</c:v>
                </c:pt>
                <c:pt idx="2766">
                  <c:v>-1.0143389954464501E-4</c:v>
                </c:pt>
                <c:pt idx="2767">
                  <c:v>-1.02237499959301E-4</c:v>
                </c:pt>
                <c:pt idx="2768">
                  <c:v>-1.0118239879375301E-4</c:v>
                </c:pt>
                <c:pt idx="2769">
                  <c:v>-1.01758996606804E-4</c:v>
                </c:pt>
                <c:pt idx="2770">
                  <c:v>-1.01354198704939E-4</c:v>
                </c:pt>
                <c:pt idx="2771">
                  <c:v>-1.0167930304305599E-4</c:v>
                </c:pt>
                <c:pt idx="2772">
                  <c:v>-1.0164859850192401E-4</c:v>
                </c:pt>
                <c:pt idx="2773">
                  <c:v>-1.01593403087463E-4</c:v>
                </c:pt>
                <c:pt idx="2774">
                  <c:v>-1.01409401395358E-4</c:v>
                </c:pt>
                <c:pt idx="2775">
                  <c:v>-1.0069779818877599E-4</c:v>
                </c:pt>
                <c:pt idx="2776">
                  <c:v>-1.01575002190657E-4</c:v>
                </c:pt>
                <c:pt idx="2777">
                  <c:v>-1.01151701528579E-4</c:v>
                </c:pt>
                <c:pt idx="2778">
                  <c:v>-1.00869598099962E-4</c:v>
                </c:pt>
                <c:pt idx="2779">
                  <c:v>-1.0074079909827599E-4</c:v>
                </c:pt>
                <c:pt idx="2780">
                  <c:v>-1.0106590343639301E-4</c:v>
                </c:pt>
                <c:pt idx="2781">
                  <c:v>-1.00765297247563E-4</c:v>
                </c:pt>
                <c:pt idx="2782">
                  <c:v>-1.0077140177600101E-4</c:v>
                </c:pt>
                <c:pt idx="2783">
                  <c:v>-1.0025619849329799E-4</c:v>
                </c:pt>
                <c:pt idx="2784">
                  <c:v>-1.0055670281872199E-4</c:v>
                </c:pt>
                <c:pt idx="2785">
                  <c:v>-1.0032360296463601E-4</c:v>
                </c:pt>
                <c:pt idx="2786" formatCode="0.00E+00">
                  <c:v>-9.9943332315888296E-5</c:v>
                </c:pt>
                <c:pt idx="2787" formatCode="0.00E+00">
                  <c:v>-9.9428063549567E-5</c:v>
                </c:pt>
                <c:pt idx="2788" formatCode="0.00E+00">
                  <c:v>-9.9949458672199398E-5</c:v>
                </c:pt>
                <c:pt idx="2789" formatCode="0.00E+00">
                  <c:v>-9.9317643616814193E-5</c:v>
                </c:pt>
                <c:pt idx="2790" formatCode="0.00E+00">
                  <c:v>-9.9716373370029005E-5</c:v>
                </c:pt>
                <c:pt idx="2791" formatCode="0.00E+00">
                  <c:v>-9.9642762506846298E-5</c:v>
                </c:pt>
                <c:pt idx="2792">
                  <c:v>-1.0004149953601899E-4</c:v>
                </c:pt>
                <c:pt idx="2793" formatCode="0.00E+00">
                  <c:v>-9.9667289759963805E-5</c:v>
                </c:pt>
                <c:pt idx="2794" formatCode="0.00E+00">
                  <c:v>-9.9740900623146404E-5</c:v>
                </c:pt>
                <c:pt idx="2795" formatCode="0.00E+00">
                  <c:v>-9.9563010735437301E-5</c:v>
                </c:pt>
                <c:pt idx="2796">
                  <c:v>-1.0005370131693799E-4</c:v>
                </c:pt>
                <c:pt idx="2797" formatCode="0.00E+00">
                  <c:v>-9.9826778750866706E-5</c:v>
                </c:pt>
                <c:pt idx="2798" formatCode="0.00E+00">
                  <c:v>-9.9814511486329098E-5</c:v>
                </c:pt>
                <c:pt idx="2799" formatCode="0.00E+00">
                  <c:v>-9.9753167887683998E-5</c:v>
                </c:pt>
                <c:pt idx="2800" formatCode="0.00E+00">
                  <c:v>-9.9483273515943397E-5</c:v>
                </c:pt>
                <c:pt idx="2801" formatCode="0.00E+00">
                  <c:v>-9.9452598078642E-5</c:v>
                </c:pt>
                <c:pt idx="2802" formatCode="0.00E+00">
                  <c:v>-9.9605953437276198E-5</c:v>
                </c:pt>
                <c:pt idx="2803" formatCode="0.00E+00">
                  <c:v>-9.92440327536315E-5</c:v>
                </c:pt>
                <c:pt idx="2804" formatCode="0.00E+00">
                  <c:v>-9.9305383628234294E-5</c:v>
                </c:pt>
                <c:pt idx="2805" formatCode="0.00E+00">
                  <c:v>-9.9023207440041006E-5</c:v>
                </c:pt>
                <c:pt idx="2806" formatCode="0.00E+00">
                  <c:v>-9.9581411632243503E-5</c:v>
                </c:pt>
                <c:pt idx="2807" formatCode="0.00E+00">
                  <c:v>-9.8728771263267804E-5</c:v>
                </c:pt>
                <c:pt idx="2808" formatCode="0.00E+00">
                  <c:v>-9.91090928437188E-5</c:v>
                </c:pt>
                <c:pt idx="2809" formatCode="0.00E+00">
                  <c:v>-9.8814649390988106E-5</c:v>
                </c:pt>
                <c:pt idx="2810" formatCode="0.00E+00">
                  <c:v>-9.8765573056880398E-5</c:v>
                </c:pt>
                <c:pt idx="2811" formatCode="0.00E+00">
                  <c:v>-9.7882257250603302E-5</c:v>
                </c:pt>
                <c:pt idx="2812" formatCode="0.00E+00">
                  <c:v>-9.8422060545999597E-5</c:v>
                </c:pt>
                <c:pt idx="2813" formatCode="0.00E+00">
                  <c:v>-9.8507938673719804E-5</c:v>
                </c:pt>
                <c:pt idx="2814" formatCode="0.00E+00">
                  <c:v>-9.7587821073830101E-5</c:v>
                </c:pt>
                <c:pt idx="2815" formatCode="0.00E+00">
                  <c:v>-9.7698226454667706E-5</c:v>
                </c:pt>
                <c:pt idx="2816" formatCode="0.00E+00">
                  <c:v>-9.7827047284226905E-5</c:v>
                </c:pt>
                <c:pt idx="2817" formatCode="0.00E+00">
                  <c:v>-9.8201242508366704E-5</c:v>
                </c:pt>
                <c:pt idx="2818" formatCode="0.00E+00">
                  <c:v>-9.8250297014601502E-5</c:v>
                </c:pt>
                <c:pt idx="2819" formatCode="0.00E+00">
                  <c:v>-9.7692100098356605E-5</c:v>
                </c:pt>
                <c:pt idx="2820" formatCode="0.00E+00">
                  <c:v>-9.7692100098356605E-5</c:v>
                </c:pt>
                <c:pt idx="2821" formatCode="0.00E+00">
                  <c:v>-9.7741176432464299E-5</c:v>
                </c:pt>
                <c:pt idx="2822" formatCode="0.00E+00">
                  <c:v>-9.7618489235173897E-5</c:v>
                </c:pt>
                <c:pt idx="2823" formatCode="0.00E+00">
                  <c:v>-9.7759577329270501E-5</c:v>
                </c:pt>
                <c:pt idx="2824" formatCode="0.00E+00">
                  <c:v>-9.7919073596131097E-5</c:v>
                </c:pt>
                <c:pt idx="2825" formatCode="0.00E+00">
                  <c:v>-9.7330186690669493E-5</c:v>
                </c:pt>
                <c:pt idx="2826" formatCode="0.00E+00">
                  <c:v>-9.72565831034444E-5</c:v>
                </c:pt>
                <c:pt idx="2827" formatCode="0.00E+00">
                  <c:v>-9.7342446679249406E-5</c:v>
                </c:pt>
                <c:pt idx="2828" formatCode="0.00E+00">
                  <c:v>-9.7311793069820905E-5</c:v>
                </c:pt>
                <c:pt idx="2829" formatCode="0.00E+00">
                  <c:v>-9.74283320829272E-5</c:v>
                </c:pt>
                <c:pt idx="2830" formatCode="0.00E+00">
                  <c:v>-9.7268843092024299E-5</c:v>
                </c:pt>
                <c:pt idx="2831" formatCode="0.00E+00">
                  <c:v>-9.70480177784339E-5</c:v>
                </c:pt>
                <c:pt idx="2832" formatCode="0.00E+00">
                  <c:v>-9.7360847576055703E-5</c:v>
                </c:pt>
                <c:pt idx="2833" formatCode="0.00E+00">
                  <c:v>-9.7182957688346505E-5</c:v>
                </c:pt>
                <c:pt idx="2834" formatCode="0.00E+00">
                  <c:v>-9.7551019280217602E-5</c:v>
                </c:pt>
                <c:pt idx="2835" formatCode="0.00E+00">
                  <c:v>-9.72565831034444E-5</c:v>
                </c:pt>
                <c:pt idx="2836" formatCode="0.00E+00">
                  <c:v>-9.7685966466087794E-5</c:v>
                </c:pt>
                <c:pt idx="2837" formatCode="0.00E+00">
                  <c:v>-9.72565831034444E-5</c:v>
                </c:pt>
                <c:pt idx="2838" formatCode="0.00E+00">
                  <c:v>-9.7182957688346505E-5</c:v>
                </c:pt>
                <c:pt idx="2839" formatCode="0.00E+00">
                  <c:v>-9.7250442195218097E-5</c:v>
                </c:pt>
                <c:pt idx="2840" formatCode="0.00E+00">
                  <c:v>-9.7452866612002294E-5</c:v>
                </c:pt>
                <c:pt idx="2841" formatCode="0.00E+00">
                  <c:v>-9.6894662419799702E-5</c:v>
                </c:pt>
                <c:pt idx="2842" formatCode="0.00E+00">
                  <c:v>-9.7238167654722902E-5</c:v>
                </c:pt>
                <c:pt idx="2843" formatCode="0.00E+00">
                  <c:v>-9.7324053058400804E-5</c:v>
                </c:pt>
                <c:pt idx="2844" formatCode="0.00E+00">
                  <c:v>-9.6790383395273198E-5</c:v>
                </c:pt>
                <c:pt idx="2845" formatCode="0.00E+00">
                  <c:v>-9.7084819572046399E-5</c:v>
                </c:pt>
                <c:pt idx="2846" formatCode="0.00E+00">
                  <c:v>-9.6851726993918405E-5</c:v>
                </c:pt>
                <c:pt idx="2847" formatCode="0.00E+00">
                  <c:v>-9.6771982498466996E-5</c:v>
                </c:pt>
                <c:pt idx="2848" formatCode="0.00E+00">
                  <c:v>-9.7213640401605503E-5</c:v>
                </c:pt>
                <c:pt idx="2849" formatCode="0.00E+00">
                  <c:v>-9.6563417173456401E-5</c:v>
                </c:pt>
                <c:pt idx="2850" formatCode="0.00E+00">
                  <c:v>-9.6581832622177899E-5</c:v>
                </c:pt>
                <c:pt idx="2851" formatCode="0.00E+00">
                  <c:v>-9.6888528787530999E-5</c:v>
                </c:pt>
                <c:pt idx="2852" formatCode="0.00E+00">
                  <c:v>-9.6410069090779898E-5</c:v>
                </c:pt>
                <c:pt idx="2853" formatCode="0.00E+00">
                  <c:v>-9.6698371635284302E-5</c:v>
                </c:pt>
                <c:pt idx="2854" formatCode="0.00E+00">
                  <c:v>-9.6299656433984597E-5</c:v>
                </c:pt>
                <c:pt idx="2855" formatCode="0.00E+00">
                  <c:v>-9.62444464676082E-5</c:v>
                </c:pt>
                <c:pt idx="2856" formatCode="0.00E+00">
                  <c:v>-9.6679970738478005E-5</c:v>
                </c:pt>
                <c:pt idx="2857" formatCode="0.00E+00">
                  <c:v>-9.5870273071341203E-5</c:v>
                </c:pt>
                <c:pt idx="2858" formatCode="0.00E+00">
                  <c:v>-9.5888666692189899E-5</c:v>
                </c:pt>
                <c:pt idx="2859" formatCode="0.00E+00">
                  <c:v>-9.6072690212167799E-5</c:v>
                </c:pt>
                <c:pt idx="2860" formatCode="0.00E+00">
                  <c:v>-9.6152427431661595E-5</c:v>
                </c:pt>
                <c:pt idx="2861" formatCode="0.00E+00">
                  <c:v>-9.6140167443081696E-5</c:v>
                </c:pt>
                <c:pt idx="2862" formatCode="0.00E+00">
                  <c:v>-9.6170842880383093E-5</c:v>
                </c:pt>
                <c:pt idx="2863" formatCode="0.00E+00">
                  <c:v>-9.6011346613522605E-5</c:v>
                </c:pt>
                <c:pt idx="2864" formatCode="0.00E+00">
                  <c:v>-9.5741452241782099E-5</c:v>
                </c:pt>
                <c:pt idx="2865" formatCode="0.00E+00">
                  <c:v>-9.5581963250879198E-5</c:v>
                </c:pt>
                <c:pt idx="2866" formatCode="0.00E+00">
                  <c:v>-9.5802788564469706E-5</c:v>
                </c:pt>
                <c:pt idx="2867" formatCode="0.00E+00">
                  <c:v>-9.6459138148929897E-5</c:v>
                </c:pt>
                <c:pt idx="2868" formatCode="0.00E+00">
                  <c:v>-9.6367126388941001E-5</c:v>
                </c:pt>
                <c:pt idx="2869" formatCode="0.00E+00">
                  <c:v>-9.6005212981253903E-5</c:v>
                </c:pt>
                <c:pt idx="2870" formatCode="0.00E+00">
                  <c:v>-9.6391668193973601E-5</c:v>
                </c:pt>
                <c:pt idx="2871" formatCode="0.00E+00">
                  <c:v>-9.5943876658566296E-5</c:v>
                </c:pt>
                <c:pt idx="2872" formatCode="0.00E+00">
                  <c:v>-9.64162027230486E-5</c:v>
                </c:pt>
                <c:pt idx="2873" formatCode="0.00E+00">
                  <c:v>-9.6440737252123695E-5</c:v>
                </c:pt>
                <c:pt idx="2874" formatCode="0.00E+00">
                  <c:v>-9.6201511041726903E-5</c:v>
                </c:pt>
                <c:pt idx="2875" formatCode="0.00E+00">
                  <c:v>-9.6195377409458201E-5</c:v>
                </c:pt>
                <c:pt idx="2876" formatCode="0.00E+00">
                  <c:v>-9.6318057330790894E-5</c:v>
                </c:pt>
                <c:pt idx="2877" formatCode="0.00E+00">
                  <c:v>-9.5913201221264899E-5</c:v>
                </c:pt>
                <c:pt idx="2878" formatCode="0.00E+00">
                  <c:v>-9.6140167443081696E-5</c:v>
                </c:pt>
                <c:pt idx="2879" formatCode="0.00E+00">
                  <c:v>-9.6281262813135995E-5</c:v>
                </c:pt>
                <c:pt idx="2880" formatCode="0.00E+00">
                  <c:v>-9.6673837106209194E-5</c:v>
                </c:pt>
                <c:pt idx="2881" formatCode="0.00E+00">
                  <c:v>-9.6821051556616994E-5</c:v>
                </c:pt>
                <c:pt idx="2882" formatCode="0.00E+00">
                  <c:v>-9.6679970738478005E-5</c:v>
                </c:pt>
                <c:pt idx="2883" formatCode="0.00E+00">
                  <c:v>-9.6716772532090504E-5</c:v>
                </c:pt>
                <c:pt idx="2884" formatCode="0.00E+00">
                  <c:v>-9.6968273282982395E-5</c:v>
                </c:pt>
                <c:pt idx="2885" formatCode="0.00E+00">
                  <c:v>-9.6563417173456401E-5</c:v>
                </c:pt>
                <c:pt idx="2886" formatCode="0.00E+00">
                  <c:v>-9.6796517027541995E-5</c:v>
                </c:pt>
                <c:pt idx="2887" formatCode="0.00E+00">
                  <c:v>-9.6643168944865506E-5</c:v>
                </c:pt>
                <c:pt idx="2888" formatCode="0.00E+00">
                  <c:v>-9.6710638899821802E-5</c:v>
                </c:pt>
                <c:pt idx="2889" formatCode="0.00E+00">
                  <c:v>-9.7152296802960296E-5</c:v>
                </c:pt>
                <c:pt idx="2890" formatCode="0.00E+00">
                  <c:v>-9.7317919426131994E-5</c:v>
                </c:pt>
                <c:pt idx="2891" formatCode="0.00E+00">
                  <c:v>-9.7060292318929E-5</c:v>
                </c:pt>
                <c:pt idx="2892" formatCode="0.00E+00">
                  <c:v>-9.7195239504799206E-5</c:v>
                </c:pt>
                <c:pt idx="2893" formatCode="0.00E+00">
                  <c:v>-9.7287251264788197E-5</c:v>
                </c:pt>
                <c:pt idx="2894" formatCode="0.00E+00">
                  <c:v>-9.72565831034444E-5</c:v>
                </c:pt>
                <c:pt idx="2895" formatCode="0.00E+00">
                  <c:v>-9.7587821073830101E-5</c:v>
                </c:pt>
                <c:pt idx="2896" formatCode="0.00E+00">
                  <c:v>-9.6600233518984196E-5</c:v>
                </c:pt>
                <c:pt idx="2897" formatCode="0.00E+00">
                  <c:v>-9.6600233518984196E-5</c:v>
                </c:pt>
                <c:pt idx="2898" formatCode="0.00E+00">
                  <c:v>-9.7078693215735297E-5</c:v>
                </c:pt>
                <c:pt idx="2899" formatCode="0.00E+00">
                  <c:v>-9.6870127890724702E-5</c:v>
                </c:pt>
                <c:pt idx="2900" formatCode="0.00E+00">
                  <c:v>-9.6992807812057395E-5</c:v>
                </c:pt>
                <c:pt idx="2901" formatCode="0.00E+00">
                  <c:v>-9.6821051556616994E-5</c:v>
                </c:pt>
                <c:pt idx="2902" formatCode="0.00E+00">
                  <c:v>-9.7422198450658497E-5</c:v>
                </c:pt>
                <c:pt idx="2903" formatCode="0.00E+00">
                  <c:v>-9.7618489235173897E-5</c:v>
                </c:pt>
                <c:pt idx="2904" formatCode="0.00E+00">
                  <c:v>-9.7692100098356605E-5</c:v>
                </c:pt>
                <c:pt idx="2905" formatCode="0.00E+00">
                  <c:v>-9.7544892923906405E-5</c:v>
                </c:pt>
                <c:pt idx="2906" formatCode="0.00E+00">
                  <c:v>-9.7575546533335E-5</c:v>
                </c:pt>
                <c:pt idx="2907" formatCode="0.00E+00">
                  <c:v>-9.7710500995162902E-5</c:v>
                </c:pt>
                <c:pt idx="2908" formatCode="0.00E+00">
                  <c:v>-9.7661431937012794E-5</c:v>
                </c:pt>
                <c:pt idx="2909" formatCode="0.00E+00">
                  <c:v>-9.8084681667387499E-5</c:v>
                </c:pt>
                <c:pt idx="2910" formatCode="0.00E+00">
                  <c:v>-9.8550881375558701E-5</c:v>
                </c:pt>
                <c:pt idx="2911" formatCode="0.00E+00">
                  <c:v>-9.8507938673719804E-5</c:v>
                </c:pt>
                <c:pt idx="2912" formatCode="0.00E+00">
                  <c:v>-9.8379132396075902E-5</c:v>
                </c:pt>
                <c:pt idx="2913" formatCode="0.00E+00">
                  <c:v>-9.8458869615569697E-5</c:v>
                </c:pt>
                <c:pt idx="2914" formatCode="0.00E+00">
                  <c:v>-9.8397533292882104E-5</c:v>
                </c:pt>
                <c:pt idx="2915" formatCode="0.00E+00">
                  <c:v>-9.8618351330514997E-5</c:v>
                </c:pt>
                <c:pt idx="2916" formatCode="0.00E+00">
                  <c:v>-9.8348449682816904E-5</c:v>
                </c:pt>
                <c:pt idx="2917" formatCode="0.00E+00">
                  <c:v>-9.8483396868687096E-5</c:v>
                </c:pt>
                <c:pt idx="2918" formatCode="0.00E+00">
                  <c:v>-9.8452743259258595E-5</c:v>
                </c:pt>
                <c:pt idx="2919" formatCode="0.00E+00">
                  <c:v>-9.8581549536902498E-5</c:v>
                </c:pt>
                <c:pt idx="2920" formatCode="0.00E+00">
                  <c:v>-9.8691962193697705E-5</c:v>
                </c:pt>
                <c:pt idx="2921" formatCode="0.00E+00">
                  <c:v>-9.7563286544755101E-5</c:v>
                </c:pt>
                <c:pt idx="2922" formatCode="0.00E+00">
                  <c:v>-9.8287113360129297E-5</c:v>
                </c:pt>
                <c:pt idx="2923" formatCode="0.00E+00">
                  <c:v>-9.77718373178504E-5</c:v>
                </c:pt>
                <c:pt idx="2924" formatCode="0.00E+00">
                  <c:v>-9.8078548035118702E-5</c:v>
                </c:pt>
                <c:pt idx="2925" formatCode="0.00E+00">
                  <c:v>-9.8225769761484103E-5</c:v>
                </c:pt>
                <c:pt idx="2926" formatCode="0.00E+00">
                  <c:v>-9.8041753517463803E-5</c:v>
                </c:pt>
                <c:pt idx="2927" formatCode="0.00E+00">
                  <c:v>-9.8182827059645206E-5</c:v>
                </c:pt>
                <c:pt idx="2928" formatCode="0.00E+00">
                  <c:v>-9.8323922429699505E-5</c:v>
                </c:pt>
                <c:pt idx="2929" formatCode="0.00E+00">
                  <c:v>-9.8422060545999597E-5</c:v>
                </c:pt>
                <c:pt idx="2930" formatCode="0.00E+00">
                  <c:v>-9.8011078080162406E-5</c:v>
                </c:pt>
                <c:pt idx="2931" formatCode="0.00E+00">
                  <c:v>-9.8109223472420099E-5</c:v>
                </c:pt>
                <c:pt idx="2932" formatCode="0.00E+00">
                  <c:v>-9.8581549536902498E-5</c:v>
                </c:pt>
                <c:pt idx="2933" formatCode="0.00E+00">
                  <c:v>-9.8550881375558701E-5</c:v>
                </c:pt>
                <c:pt idx="2934" formatCode="0.00E+00">
                  <c:v>-9.8685828561428894E-5</c:v>
                </c:pt>
                <c:pt idx="2935" formatCode="0.00E+00">
                  <c:v>-9.8360716947354403E-5</c:v>
                </c:pt>
                <c:pt idx="2936" formatCode="0.00E+00">
                  <c:v>-9.8698103101924102E-5</c:v>
                </c:pt>
                <c:pt idx="2937" formatCode="0.00E+00">
                  <c:v>-9.8790107585955398E-5</c:v>
                </c:pt>
                <c:pt idx="2938" formatCode="0.00E+00">
                  <c:v>-9.8851451184600605E-5</c:v>
                </c:pt>
                <c:pt idx="2939" formatCode="0.00E+00">
                  <c:v>-9.8869852081406902E-5</c:v>
                </c:pt>
                <c:pt idx="2940" formatCode="0.00E+00">
                  <c:v>-9.92440327536315E-5</c:v>
                </c:pt>
                <c:pt idx="2941" formatCode="0.00E+00">
                  <c:v>-9.8636759503278895E-5</c:v>
                </c:pt>
                <c:pt idx="2942" formatCode="0.00E+00">
                  <c:v>-9.9035467428620905E-5</c:v>
                </c:pt>
                <c:pt idx="2943" formatCode="0.00E+00">
                  <c:v>-9.8667427664622705E-5</c:v>
                </c:pt>
                <c:pt idx="2944" formatCode="0.00E+00">
                  <c:v>-9.8225769761484103E-5</c:v>
                </c:pt>
                <c:pt idx="2945" formatCode="0.00E+00">
                  <c:v>-9.8299380624666796E-5</c:v>
                </c:pt>
                <c:pt idx="2946" formatCode="0.00E+00">
                  <c:v>-9.8066280770581202E-5</c:v>
                </c:pt>
                <c:pt idx="2947" formatCode="0.00E+00">
                  <c:v>-9.8109223472420099E-5</c:v>
                </c:pt>
                <c:pt idx="2948" formatCode="0.00E+00">
                  <c:v>-9.8047879873774905E-5</c:v>
                </c:pt>
                <c:pt idx="2949" formatCode="0.00E+00">
                  <c:v>-9.8783966677729E-5</c:v>
                </c:pt>
                <c:pt idx="2950" formatCode="0.00E+00">
                  <c:v>-9.8667427664622705E-5</c:v>
                </c:pt>
                <c:pt idx="2951" formatCode="0.00E+00">
                  <c:v>-9.8845317552331794E-5</c:v>
                </c:pt>
                <c:pt idx="2952" formatCode="0.00E+00">
                  <c:v>-9.9072276498191099E-5</c:v>
                </c:pt>
                <c:pt idx="2953" formatCode="0.00E+00">
                  <c:v>-9.8869852081406902E-5</c:v>
                </c:pt>
                <c:pt idx="2954" formatCode="0.00E+00">
                  <c:v>-9.8563148640096201E-5</c:v>
                </c:pt>
                <c:pt idx="2955" formatCode="0.00E+00">
                  <c:v>-9.85999504337087E-5</c:v>
                </c:pt>
                <c:pt idx="2956" formatCode="0.00E+00">
                  <c:v>-9.8814649390988106E-5</c:v>
                </c:pt>
                <c:pt idx="2957" formatCode="0.00E+00">
                  <c:v>-9.8661286756396294E-5</c:v>
                </c:pt>
                <c:pt idx="2958" formatCode="0.00E+00">
                  <c:v>-9.8765573056880398E-5</c:v>
                </c:pt>
                <c:pt idx="2959" formatCode="0.00E+00">
                  <c:v>-9.8845317552331794E-5</c:v>
                </c:pt>
                <c:pt idx="2960" formatCode="0.00E+00">
                  <c:v>-9.8293246992398094E-5</c:v>
                </c:pt>
                <c:pt idx="2961" formatCode="0.00E+00">
                  <c:v>-9.9121352832298699E-5</c:v>
                </c:pt>
                <c:pt idx="2962" formatCode="0.00E+00">
                  <c:v>-9.8839176644105505E-5</c:v>
                </c:pt>
                <c:pt idx="2963" formatCode="0.00E+00">
                  <c:v>-9.8673561296891394E-5</c:v>
                </c:pt>
                <c:pt idx="2964" formatCode="0.00E+00">
                  <c:v>-9.8759439424611601E-5</c:v>
                </c:pt>
                <c:pt idx="2965" formatCode="0.00E+00">
                  <c:v>-9.8747172160074101E-5</c:v>
                </c:pt>
                <c:pt idx="2966" formatCode="0.00E+00">
                  <c:v>-9.9133620096836198E-5</c:v>
                </c:pt>
                <c:pt idx="2967" formatCode="0.00E+00">
                  <c:v>-9.8857577540911693E-5</c:v>
                </c:pt>
                <c:pt idx="2968" formatCode="0.00E+00">
                  <c:v>-9.9164288258179995E-5</c:v>
                </c:pt>
                <c:pt idx="2969" formatCode="0.00E+00">
                  <c:v>-9.9428063549567E-5</c:v>
                </c:pt>
                <c:pt idx="2970" formatCode="0.00E+00">
                  <c:v>-9.9060009233653505E-5</c:v>
                </c:pt>
                <c:pt idx="2971" formatCode="0.00E+00">
                  <c:v>-9.9765442428179099E-5</c:v>
                </c:pt>
                <c:pt idx="2972" formatCode="0.00E+00">
                  <c:v>-9.9017066531814594E-5</c:v>
                </c:pt>
                <c:pt idx="2973" formatCode="0.00E+00">
                  <c:v>-9.9605953437276198E-5</c:v>
                </c:pt>
                <c:pt idx="2974" formatCode="0.00E+00">
                  <c:v>-9.9661163403652595E-5</c:v>
                </c:pt>
                <c:pt idx="2975" formatCode="0.00E+00">
                  <c:v>-9.9421922641340603E-5</c:v>
                </c:pt>
                <c:pt idx="2976" formatCode="0.00E+00">
                  <c:v>-9.9035467428620905E-5</c:v>
                </c:pt>
                <c:pt idx="2977" formatCode="0.00E+00">
                  <c:v>-9.8753313068300499E-5</c:v>
                </c:pt>
                <c:pt idx="2978" formatCode="0.00E+00">
                  <c:v>-9.8967997473664595E-5</c:v>
                </c:pt>
                <c:pt idx="2979" formatCode="0.00E+00">
                  <c:v>-9.8826916655525606E-5</c:v>
                </c:pt>
                <c:pt idx="2980" formatCode="0.00E+00">
                  <c:v>-9.9023207440041006E-5</c:v>
                </c:pt>
                <c:pt idx="2981" formatCode="0.00E+00">
                  <c:v>-9.9115219200029996E-5</c:v>
                </c:pt>
                <c:pt idx="2982" formatCode="0.00E+00">
                  <c:v>-9.8434327810537097E-5</c:v>
                </c:pt>
                <c:pt idx="2983" formatCode="0.00E+00">
                  <c:v>-9.8557022283785004E-5</c:v>
                </c:pt>
                <c:pt idx="2984" formatCode="0.00E+00">
                  <c:v>-9.8606076790019897E-5</c:v>
                </c:pt>
                <c:pt idx="2985" formatCode="0.00E+00">
                  <c:v>-9.86122176982462E-5</c:v>
                </c:pt>
                <c:pt idx="2986" formatCode="0.00E+00">
                  <c:v>-9.8526339570526007E-5</c:v>
                </c:pt>
                <c:pt idx="2987" formatCode="0.00E+00">
                  <c:v>-9.8507938673719804E-5</c:v>
                </c:pt>
                <c:pt idx="2988" formatCode="0.00E+00">
                  <c:v>-9.8587683169171201E-5</c:v>
                </c:pt>
                <c:pt idx="2989" formatCode="0.00E+00">
                  <c:v>-9.8636759503278895E-5</c:v>
                </c:pt>
                <c:pt idx="2990" formatCode="0.00E+00">
                  <c:v>-9.84159269137308E-5</c:v>
                </c:pt>
                <c:pt idx="2991" formatCode="0.00E+00">
                  <c:v>-9.84159269137308E-5</c:v>
                </c:pt>
                <c:pt idx="2992" formatCode="0.00E+00">
                  <c:v>-9.8207368864677806E-5</c:v>
                </c:pt>
                <c:pt idx="2993" formatCode="0.00E+00">
                  <c:v>-9.8225769761484103E-5</c:v>
                </c:pt>
                <c:pt idx="2994" formatCode="0.00E+00">
                  <c:v>-9.8379132396075902E-5</c:v>
                </c:pt>
                <c:pt idx="2995" formatCode="0.00E+00">
                  <c:v>-9.9066142865922302E-5</c:v>
                </c:pt>
                <c:pt idx="2996" formatCode="0.00E+00">
                  <c:v>-9.8949596576858298E-5</c:v>
                </c:pt>
                <c:pt idx="2997" formatCode="0.00E+00">
                  <c:v>-9.8728771263267804E-5</c:v>
                </c:pt>
                <c:pt idx="2998" formatCode="0.00E+00">
                  <c:v>-9.8918928415514502E-5</c:v>
                </c:pt>
                <c:pt idx="2999" formatCode="0.00E+00">
                  <c:v>-9.8741038527805399E-5</c:v>
                </c:pt>
                <c:pt idx="3000" formatCode="0.00E+00">
                  <c:v>-9.8287113360129297E-5</c:v>
                </c:pt>
                <c:pt idx="3001" formatCode="0.00E+00">
                  <c:v>-9.8164433438796604E-5</c:v>
                </c:pt>
                <c:pt idx="3002" formatCode="0.00E+00">
                  <c:v>-9.7593947430141297E-5</c:v>
                </c:pt>
                <c:pt idx="3003" formatCode="0.00E+00">
                  <c:v>-9.7808646387420595E-5</c:v>
                </c:pt>
                <c:pt idx="3004" formatCode="0.00E+00">
                  <c:v>-9.7986543551087407E-5</c:v>
                </c:pt>
                <c:pt idx="3005" formatCode="0.00E+00">
                  <c:v>-9.7575546533335E-5</c:v>
                </c:pt>
                <c:pt idx="3006" formatCode="0.00E+00">
                  <c:v>-9.74160575424321E-5</c:v>
                </c:pt>
                <c:pt idx="3007" formatCode="0.00E+00">
                  <c:v>-9.7728909167926799E-5</c:v>
                </c:pt>
                <c:pt idx="3008" formatCode="0.00E+00">
                  <c:v>-9.6753581601660699E-5</c:v>
                </c:pt>
                <c:pt idx="3009" formatCode="0.00E+00">
                  <c:v>-9.7293377621099393E-5</c:v>
                </c:pt>
                <c:pt idx="3010" formatCode="0.00E+00">
                  <c:v>-9.7201373137068003E-5</c:v>
                </c:pt>
                <c:pt idx="3011" formatCode="0.00E+00">
                  <c:v>-9.6765848866198198E-5</c:v>
                </c:pt>
                <c:pt idx="3012" formatCode="0.00E+00">
                  <c:v>-9.6502080850768794E-5</c:v>
                </c:pt>
                <c:pt idx="3013" formatCode="0.00E+00">
                  <c:v>-9.6833333373069804E-5</c:v>
                </c:pt>
                <c:pt idx="3014" formatCode="0.00E+00">
                  <c:v>-9.6735180704854402E-5</c:v>
                </c:pt>
                <c:pt idx="3015" formatCode="0.00E+00">
                  <c:v>-9.6698371635284302E-5</c:v>
                </c:pt>
                <c:pt idx="3016" formatCode="0.00E+00">
                  <c:v>-9.6434603619854897E-5</c:v>
                </c:pt>
                <c:pt idx="3017" formatCode="0.00E+00">
                  <c:v>-9.64284699875861E-5</c:v>
                </c:pt>
                <c:pt idx="3018" formatCode="0.00E+00">
                  <c:v>-9.6318057330790894E-5</c:v>
                </c:pt>
                <c:pt idx="3019" formatCode="0.00E+00">
                  <c:v>-9.6213778306264403E-5</c:v>
                </c:pt>
                <c:pt idx="3020" formatCode="0.00E+00">
                  <c:v>-9.6403942734468701E-5</c:v>
                </c:pt>
                <c:pt idx="3021" formatCode="0.00E+00">
                  <c:v>-9.6164701972156804E-5</c:v>
                </c:pt>
                <c:pt idx="3022" formatCode="0.00E+00">
                  <c:v>-9.6759722509887097E-5</c:v>
                </c:pt>
                <c:pt idx="3023" formatCode="0.00E+00">
                  <c:v>-9.6863986982498304E-5</c:v>
                </c:pt>
                <c:pt idx="3024" formatCode="0.00E+00">
                  <c:v>-9.6440737252123695E-5</c:v>
                </c:pt>
                <c:pt idx="3025" formatCode="0.00E+00">
                  <c:v>-9.6551149908918901E-5</c:v>
                </c:pt>
                <c:pt idx="3026" formatCode="0.00E+00">
                  <c:v>-9.6538882644381401E-5</c:v>
                </c:pt>
                <c:pt idx="3027" formatCode="0.00E+00">
                  <c:v>-9.6514348115306293E-5</c:v>
                </c:pt>
                <c:pt idx="3028" formatCode="0.00E+00">
                  <c:v>-9.6183102868963006E-5</c:v>
                </c:pt>
                <c:pt idx="3029" formatCode="0.00E+00">
                  <c:v>-9.6318057330790894E-5</c:v>
                </c:pt>
                <c:pt idx="3030" formatCode="0.00E+00">
                  <c:v>-9.6134026534855406E-5</c:v>
                </c:pt>
                <c:pt idx="3031" formatCode="0.00E+00">
                  <c:v>-9.5986812084447606E-5</c:v>
                </c:pt>
                <c:pt idx="3032" formatCode="0.00E+00">
                  <c:v>-9.5821189461275895E-5</c:v>
                </c:pt>
                <c:pt idx="3033" formatCode="0.00E+00">
                  <c:v>-9.6066556579899002E-5</c:v>
                </c:pt>
                <c:pt idx="3034" formatCode="0.00E+00">
                  <c:v>-9.5477676950395094E-5</c:v>
                </c:pt>
                <c:pt idx="3035" formatCode="0.00E+00">
                  <c:v>-9.5999079348985106E-5</c:v>
                </c:pt>
                <c:pt idx="3036" formatCode="0.00E+00">
                  <c:v>-9.5870273071341203E-5</c:v>
                </c:pt>
                <c:pt idx="3037" formatCode="0.00E+00">
                  <c:v>-9.5397939730901298E-5</c:v>
                </c:pt>
                <c:pt idx="3038" formatCode="0.00E+00">
                  <c:v>-9.5557421445846598E-5</c:v>
                </c:pt>
                <c:pt idx="3039" formatCode="0.00E+00">
                  <c:v>-9.6078816568478901E-5</c:v>
                </c:pt>
                <c:pt idx="3040" formatCode="0.00E+00">
                  <c:v>-9.5569703262299299E-5</c:v>
                </c:pt>
                <c:pt idx="3041" formatCode="0.00E+00">
                  <c:v>-9.5244577096309499E-5</c:v>
                </c:pt>
                <c:pt idx="3042" formatCode="0.00E+00">
                  <c:v>-9.5907067588996101E-5</c:v>
                </c:pt>
                <c:pt idx="3043" formatCode="0.00E+00">
                  <c:v>-9.5305927970912294E-5</c:v>
                </c:pt>
                <c:pt idx="3044" formatCode="0.00E+00">
                  <c:v>-9.5281393441837295E-5</c:v>
                </c:pt>
                <c:pt idx="3045" formatCode="0.00E+00">
                  <c:v>-9.5140312623698305E-5</c:v>
                </c:pt>
                <c:pt idx="3046" formatCode="0.00E+00">
                  <c:v>-9.4778391940053607E-5</c:v>
                </c:pt>
                <c:pt idx="3047" formatCode="0.00E+00">
                  <c:v>-9.4631170213688206E-5</c:v>
                </c:pt>
                <c:pt idx="3048" formatCode="0.00E+00">
                  <c:v>-9.4858136435505003E-5</c:v>
                </c:pt>
                <c:pt idx="3049" formatCode="0.00E+00">
                  <c:v>-9.4717048341408399E-5</c:v>
                </c:pt>
                <c:pt idx="3050" formatCode="0.00E+00">
                  <c:v>-9.4324466772377505E-5</c:v>
                </c:pt>
                <c:pt idx="3051" formatCode="0.00E+00">
                  <c:v>-9.4324466772377505E-5</c:v>
                </c:pt>
                <c:pt idx="3052" formatCode="0.00E+00">
                  <c:v>-9.4379669462796301E-5</c:v>
                </c:pt>
                <c:pt idx="3053" formatCode="0.00E+00">
                  <c:v>-9.4250863185152398E-5</c:v>
                </c:pt>
                <c:pt idx="3054" formatCode="0.00E+00">
                  <c:v>-9.6679970738478005E-5</c:v>
                </c:pt>
                <c:pt idx="3055" formatCode="0.00E+00">
                  <c:v>-9.7618489235173897E-5</c:v>
                </c:pt>
                <c:pt idx="3056" formatCode="0.00E+00">
                  <c:v>-9.7078693215735297E-5</c:v>
                </c:pt>
                <c:pt idx="3057" formatCode="0.00E+00">
                  <c:v>-9.6489813586231294E-5</c:v>
                </c:pt>
                <c:pt idx="3058" formatCode="0.00E+00">
                  <c:v>-9.64284699875861E-5</c:v>
                </c:pt>
                <c:pt idx="3059" formatCode="0.00E+00">
                  <c:v>-9.5999079348985106E-5</c:v>
                </c:pt>
                <c:pt idx="3060" formatCode="0.00E+00">
                  <c:v>-9.5968411187641296E-5</c:v>
                </c:pt>
                <c:pt idx="3061" formatCode="0.00E+00">
                  <c:v>-9.6164701972156804E-5</c:v>
                </c:pt>
                <c:pt idx="3062" formatCode="0.00E+00">
                  <c:v>-9.5526753284502802E-5</c:v>
                </c:pt>
                <c:pt idx="3063" formatCode="0.00E+00">
                  <c:v>-9.6170842880383093E-5</c:v>
                </c:pt>
                <c:pt idx="3064" formatCode="0.00E+00">
                  <c:v>-9.6557290817145299E-5</c:v>
                </c:pt>
                <c:pt idx="3065" formatCode="0.00E+00">
                  <c:v>-9.6876261522993405E-5</c:v>
                </c:pt>
                <c:pt idx="3066" formatCode="0.00E+00">
                  <c:v>-9.7103227744810297E-5</c:v>
                </c:pt>
                <c:pt idx="3067" formatCode="0.00E+00">
                  <c:v>-9.7704367362894104E-5</c:v>
                </c:pt>
                <c:pt idx="3068" formatCode="0.00E+00">
                  <c:v>-9.8471136880107197E-5</c:v>
                </c:pt>
                <c:pt idx="3069" formatCode="0.00E+00">
                  <c:v>-9.7765710961539298E-5</c:v>
                </c:pt>
                <c:pt idx="3070" formatCode="0.00E+00">
                  <c:v>-9.7986543551087407E-5</c:v>
                </c:pt>
                <c:pt idx="3071" formatCode="0.00E+00">
                  <c:v>-9.8041753517463803E-5</c:v>
                </c:pt>
                <c:pt idx="3072" formatCode="0.00E+00">
                  <c:v>-9.7483542049303705E-5</c:v>
                </c:pt>
                <c:pt idx="3073" formatCode="0.00E+00">
                  <c:v>-9.8299380624666796E-5</c:v>
                </c:pt>
                <c:pt idx="3074" formatCode="0.00E+00">
                  <c:v>-9.7728909167926799E-5</c:v>
                </c:pt>
                <c:pt idx="3075" formatCode="0.00E+00">
                  <c:v>-9.7704367362894104E-5</c:v>
                </c:pt>
                <c:pt idx="3076" formatCode="0.00E+00">
                  <c:v>-9.7612362878862796E-5</c:v>
                </c:pt>
                <c:pt idx="3077" formatCode="0.00E+00">
                  <c:v>-9.7133903182111694E-5</c:v>
                </c:pt>
                <c:pt idx="3078" formatCode="0.00E+00">
                  <c:v>-9.7937467216979699E-5</c:v>
                </c:pt>
                <c:pt idx="3079" formatCode="0.00E+00">
                  <c:v>-9.7667572845239206E-5</c:v>
                </c:pt>
                <c:pt idx="3080" formatCode="0.00E+00">
                  <c:v>-9.7716627351474003E-5</c:v>
                </c:pt>
                <c:pt idx="3081" formatCode="0.00E+00">
                  <c:v>-9.7225907666143003E-5</c:v>
                </c:pt>
                <c:pt idx="3082" formatCode="0.00E+00">
                  <c:v>-9.76000883383676E-5</c:v>
                </c:pt>
                <c:pt idx="3083" formatCode="0.00E+00">
                  <c:v>-9.7833188192453195E-5</c:v>
                </c:pt>
                <c:pt idx="3084" formatCode="0.00E+00">
                  <c:v>-9.7863863629754606E-5</c:v>
                </c:pt>
                <c:pt idx="3085" formatCode="0.00E+00">
                  <c:v>-9.7127762273885296E-5</c:v>
                </c:pt>
                <c:pt idx="3086" formatCode="0.00E+00">
                  <c:v>-9.7115502285305397E-5</c:v>
                </c:pt>
                <c:pt idx="3087" formatCode="0.00E+00">
                  <c:v>-9.7311793069820905E-5</c:v>
                </c:pt>
                <c:pt idx="3088" formatCode="0.00E+00">
                  <c:v>-9.7557152912486304E-5</c:v>
                </c:pt>
                <c:pt idx="3089" formatCode="0.00E+00">
                  <c:v>-9.7636897407937795E-5</c:v>
                </c:pt>
                <c:pt idx="3090" formatCode="0.00E+00">
                  <c:v>-9.6992807812057395E-5</c:v>
                </c:pt>
                <c:pt idx="3091" formatCode="0.00E+00">
                  <c:v>-9.7379263024777201E-5</c:v>
                </c:pt>
                <c:pt idx="3092" formatCode="0.00E+00">
                  <c:v>-9.6741307061165598E-5</c:v>
                </c:pt>
                <c:pt idx="3093" formatCode="0.00E+00">
                  <c:v>-9.7103227744810297E-5</c:v>
                </c:pt>
                <c:pt idx="3094" formatCode="0.00E+00">
                  <c:v>-9.6753581601660699E-5</c:v>
                </c:pt>
                <c:pt idx="3095" formatCode="0.00E+00">
                  <c:v>-9.6845593361649703E-5</c:v>
                </c:pt>
                <c:pt idx="3096" formatCode="0.00E+00">
                  <c:v>-9.6894662419799702E-5</c:v>
                </c:pt>
                <c:pt idx="3097" formatCode="0.00E+00">
                  <c:v>-9.6759722509887097E-5</c:v>
                </c:pt>
                <c:pt idx="3098" formatCode="0.00E+00">
                  <c:v>-9.6661569841671694E-5</c:v>
                </c:pt>
                <c:pt idx="3099" formatCode="0.00E+00">
                  <c:v>-9.6796517027541995E-5</c:v>
                </c:pt>
                <c:pt idx="3100" formatCode="0.00E+00">
                  <c:v>-9.6495947218500105E-5</c:v>
                </c:pt>
                <c:pt idx="3101" formatCode="0.00E+00">
                  <c:v>-9.6483679953962605E-5</c:v>
                </c:pt>
                <c:pt idx="3102" formatCode="0.00E+00">
                  <c:v>-9.6545023552607704E-5</c:v>
                </c:pt>
                <c:pt idx="3103" formatCode="0.00E+00">
                  <c:v>-9.6054289315361502E-5</c:v>
                </c:pt>
                <c:pt idx="3104" formatCode="0.00E+00">
                  <c:v>-9.5532886916771504E-5</c:v>
                </c:pt>
                <c:pt idx="3105" formatCode="0.00E+00">
                  <c:v>-9.5262992545030998E-5</c:v>
                </c:pt>
                <c:pt idx="3106" formatCode="0.00E+00">
                  <c:v>-9.5299787062685896E-5</c:v>
                </c:pt>
                <c:pt idx="3107" formatCode="0.00E+00">
                  <c:v>-9.4962422735989094E-5</c:v>
                </c:pt>
                <c:pt idx="3108" formatCode="0.00E+00">
                  <c:v>-9.5453142421320094E-5</c:v>
                </c:pt>
                <c:pt idx="3109" formatCode="0.00E+00">
                  <c:v>-9.4962422735989094E-5</c:v>
                </c:pt>
                <c:pt idx="3110" formatCode="0.00E+00">
                  <c:v>-9.5036033599171801E-5</c:v>
                </c:pt>
                <c:pt idx="3111" formatCode="0.00E+00">
                  <c:v>-9.5109637186396894E-5</c:v>
                </c:pt>
                <c:pt idx="3112" formatCode="0.00E+00">
                  <c:v>-9.5054427220020403E-5</c:v>
                </c:pt>
                <c:pt idx="3113" formatCode="0.00E+00">
                  <c:v>-9.4827460998203605E-5</c:v>
                </c:pt>
                <c:pt idx="3114" formatCode="0.00E+00">
                  <c:v>-9.5422466984018697E-5</c:v>
                </c:pt>
                <c:pt idx="3115" formatCode="0.00E+00">
                  <c:v>-9.5428607892245095E-5</c:v>
                </c:pt>
                <c:pt idx="3116" formatCode="0.00E+00">
                  <c:v>-9.5152572612278204E-5</c:v>
                </c:pt>
                <c:pt idx="3117" formatCode="0.00E+00">
                  <c:v>-9.5354997029062401E-5</c:v>
                </c:pt>
                <c:pt idx="3118" formatCode="0.00E+00">
                  <c:v>-9.5588096883147996E-5</c:v>
                </c:pt>
                <c:pt idx="3119" formatCode="0.00E+00">
                  <c:v>-9.5692383183632005E-5</c:v>
                </c:pt>
                <c:pt idx="3120" formatCode="0.00E+00">
                  <c:v>-9.5164839876815704E-5</c:v>
                </c:pt>
                <c:pt idx="3121" formatCode="0.00E+00">
                  <c:v>-9.5588096883147996E-5</c:v>
                </c:pt>
                <c:pt idx="3122" formatCode="0.00E+00">
                  <c:v>-9.5183240773621906E-5</c:v>
                </c:pt>
                <c:pt idx="3123" formatCode="0.00E+00">
                  <c:v>-9.5968411187641296E-5</c:v>
                </c:pt>
                <c:pt idx="3124" formatCode="0.00E+00">
                  <c:v>-9.5581963250879198E-5</c:v>
                </c:pt>
                <c:pt idx="3125" formatCode="0.00E+00">
                  <c:v>-9.5532886916771504E-5</c:v>
                </c:pt>
                <c:pt idx="3126" formatCode="0.00E+00">
                  <c:v>-9.5428607892245095E-5</c:v>
                </c:pt>
                <c:pt idx="3127" formatCode="0.00E+00">
                  <c:v>-9.5937743026297499E-5</c:v>
                </c:pt>
                <c:pt idx="3128" formatCode="0.00E+00">
                  <c:v>-9.5790521299932206E-5</c:v>
                </c:pt>
                <c:pt idx="3129" formatCode="0.00E+00">
                  <c:v>-9.6078816568478901E-5</c:v>
                </c:pt>
                <c:pt idx="3130" formatCode="0.00E+00">
                  <c:v>-9.5520619652234004E-5</c:v>
                </c:pt>
                <c:pt idx="3131" formatCode="0.00E+00">
                  <c:v>-9.5305927970912294E-5</c:v>
                </c:pt>
                <c:pt idx="3132" formatCode="0.00E+00">
                  <c:v>-9.5870273071341203E-5</c:v>
                </c:pt>
                <c:pt idx="3133" formatCode="0.00E+00">
                  <c:v>-9.5808922196738395E-5</c:v>
                </c:pt>
                <c:pt idx="3134" formatCode="0.00E+00">
                  <c:v>-9.6005212981253903E-5</c:v>
                </c:pt>
                <c:pt idx="3135" formatCode="0.00E+00">
                  <c:v>-9.5839597634039806E-5</c:v>
                </c:pt>
                <c:pt idx="3136" formatCode="0.00E+00">
                  <c:v>-9.5649440481793095E-5</c:v>
                </c:pt>
                <c:pt idx="3137" formatCode="0.00E+00">
                  <c:v>-9.5747593150008497E-5</c:v>
                </c:pt>
                <c:pt idx="3138" formatCode="0.00E+00">
                  <c:v>-9.5716910436749499E-5</c:v>
                </c:pt>
                <c:pt idx="3139" formatCode="0.00E+00">
                  <c:v>-9.5864132163114805E-5</c:v>
                </c:pt>
                <c:pt idx="3140" formatCode="0.00E+00">
                  <c:v>-9.6042022050824003E-5</c:v>
                </c:pt>
                <c:pt idx="3141" formatCode="0.00E+00">
                  <c:v>-9.5907067588996101E-5</c:v>
                </c:pt>
                <c:pt idx="3142" formatCode="0.00E+00">
                  <c:v>-9.6164701972156804E-5</c:v>
                </c:pt>
                <c:pt idx="3143" formatCode="0.00E+00">
                  <c:v>-9.5201648946385804E-5</c:v>
                </c:pt>
                <c:pt idx="3144" formatCode="0.00E+00">
                  <c:v>-9.5385672466363799E-5</c:v>
                </c:pt>
                <c:pt idx="3145" formatCode="0.00E+00">
                  <c:v>-9.4845869170967503E-5</c:v>
                </c:pt>
                <c:pt idx="3146" formatCode="0.00E+00">
                  <c:v>-9.4606642960570793E-5</c:v>
                </c:pt>
                <c:pt idx="3147" formatCode="0.00E+00">
                  <c:v>-9.50728281168267E-5</c:v>
                </c:pt>
                <c:pt idx="3148" formatCode="0.00E+00">
                  <c:v>-9.4974682724569006E-5</c:v>
                </c:pt>
                <c:pt idx="3149" formatCode="0.00E+00">
                  <c:v>-9.4563692982774201E-5</c:v>
                </c:pt>
                <c:pt idx="3150" formatCode="0.00E+00">
                  <c:v>-9.4631170213688206E-5</c:v>
                </c:pt>
                <c:pt idx="3151" formatCode="0.00E+00">
                  <c:v>-9.5023759058676701E-5</c:v>
                </c:pt>
                <c:pt idx="3152" formatCode="0.00E+00">
                  <c:v>-9.4122042355593294E-5</c:v>
                </c:pt>
                <c:pt idx="3153" formatCode="0.00E+00">
                  <c:v>-9.4232462288346101E-5</c:v>
                </c:pt>
                <c:pt idx="3154" formatCode="0.00E+00">
                  <c:v>-9.4428753072861596E-5</c:v>
                </c:pt>
                <c:pt idx="3155" formatCode="0.00E+00">
                  <c:v>-9.4232462288346101E-5</c:v>
                </c:pt>
                <c:pt idx="3156" formatCode="0.00E+00">
                  <c:v>-9.4293791335076094E-5</c:v>
                </c:pt>
                <c:pt idx="3157" formatCode="0.00E+00">
                  <c:v>-9.4085233286023099E-5</c:v>
                </c:pt>
                <c:pt idx="3158" formatCode="0.00E+00">
                  <c:v>-9.4447146693710197E-5</c:v>
                </c:pt>
                <c:pt idx="3159" formatCode="0.00E+00">
                  <c:v>-9.4612769316881895E-5</c:v>
                </c:pt>
                <c:pt idx="3160" formatCode="0.00E+00">
                  <c:v>-9.4618902949150706E-5</c:v>
                </c:pt>
                <c:pt idx="3161" formatCode="0.00E+00">
                  <c:v>-9.4858136435505003E-5</c:v>
                </c:pt>
                <c:pt idx="3162" formatCode="0.00E+00">
                  <c:v>-9.4526891189161702E-5</c:v>
                </c:pt>
                <c:pt idx="3163" formatCode="0.00E+00">
                  <c:v>-9.4815186457708505E-5</c:v>
                </c:pt>
                <c:pt idx="3164" formatCode="0.00E+00">
                  <c:v>-9.4827460998203605E-5</c:v>
                </c:pt>
                <c:pt idx="3165" formatCode="0.00E+00">
                  <c:v>-9.4735449238214601E-5</c:v>
                </c:pt>
                <c:pt idx="3166" formatCode="0.00E+00">
                  <c:v>-9.4913339125923799E-5</c:v>
                </c:pt>
                <c:pt idx="3167" formatCode="0.00E+00">
                  <c:v>-9.5201648946385804E-5</c:v>
                </c:pt>
                <c:pt idx="3168" formatCode="0.00E+00">
                  <c:v>-9.4741582870483398E-5</c:v>
                </c:pt>
                <c:pt idx="3169" formatCode="0.00E+00">
                  <c:v>-9.4907212769612697E-5</c:v>
                </c:pt>
                <c:pt idx="3170" formatCode="0.00E+00">
                  <c:v>-9.4723181973677101E-5</c:v>
                </c:pt>
                <c:pt idx="3171" formatCode="0.00E+00">
                  <c:v>-9.4600502052344395E-5</c:v>
                </c:pt>
                <c:pt idx="3172" formatCode="0.00E+00">
                  <c:v>-9.4802926469128606E-5</c:v>
                </c:pt>
                <c:pt idx="3173" formatCode="0.00E+00">
                  <c:v>-9.52568516368046E-5</c:v>
                </c:pt>
                <c:pt idx="3174" formatCode="0.00E+00">
                  <c:v>-9.5293660706374794E-5</c:v>
                </c:pt>
                <c:pt idx="3175" formatCode="0.00E+00">
                  <c:v>-9.4809060101397295E-5</c:v>
                </c:pt>
                <c:pt idx="3176" formatCode="0.00E+00">
                  <c:v>-9.5220049843192101E-5</c:v>
                </c:pt>
                <c:pt idx="3177" formatCode="0.00E+00">
                  <c:v>-9.4287657702807296E-5</c:v>
                </c:pt>
                <c:pt idx="3178" formatCode="0.00E+00">
                  <c:v>-9.4882670964580002E-5</c:v>
                </c:pt>
                <c:pt idx="3179" formatCode="0.00E+00">
                  <c:v>-9.4986949989106506E-5</c:v>
                </c:pt>
                <c:pt idx="3180" formatCode="0.00E+00">
                  <c:v>-9.4974682724569006E-5</c:v>
                </c:pt>
                <c:pt idx="3181" formatCode="0.00E+00">
                  <c:v>-9.4753857410978499E-5</c:v>
                </c:pt>
                <c:pt idx="3182" formatCode="0.00E+00">
                  <c:v>-9.4539158453699201E-5</c:v>
                </c:pt>
                <c:pt idx="3183" formatCode="0.00E+00">
                  <c:v>-9.4465547590516494E-5</c:v>
                </c:pt>
                <c:pt idx="3184" formatCode="0.00E+00">
                  <c:v>-9.4379669462796301E-5</c:v>
                </c:pt>
                <c:pt idx="3185" formatCode="0.00E+00">
                  <c:v>-9.4349001301452504E-5</c:v>
                </c:pt>
                <c:pt idx="3186" formatCode="0.00E+00">
                  <c:v>-9.4453280325978994E-5</c:v>
                </c:pt>
                <c:pt idx="3187" formatCode="0.00E+00">
                  <c:v>-9.3870541604701403E-5</c:v>
                </c:pt>
                <c:pt idx="3188" formatCode="0.00E+00">
                  <c:v>-9.4122042355593294E-5</c:v>
                </c:pt>
                <c:pt idx="3189" formatCode="0.00E+00">
                  <c:v>-9.3931877927388996E-5</c:v>
                </c:pt>
                <c:pt idx="3190" formatCode="0.00E+00">
                  <c:v>-9.3545429990626899E-5</c:v>
                </c:pt>
                <c:pt idx="3191" formatCode="0.00E+00">
                  <c:v>-9.3796930741518695E-5</c:v>
                </c:pt>
                <c:pt idx="3192" formatCode="0.00E+00">
                  <c:v>-9.3735587142873596E-5</c:v>
                </c:pt>
                <c:pt idx="3193" formatCode="0.00E+00">
                  <c:v>-9.3913477030582699E-5</c:v>
                </c:pt>
                <c:pt idx="3194" formatCode="0.00E+00">
                  <c:v>-9.4330600404646193E-5</c:v>
                </c:pt>
                <c:pt idx="3195" formatCode="0.00E+00">
                  <c:v>-9.4005488790571703E-5</c:v>
                </c:pt>
                <c:pt idx="3196" formatCode="0.00E+00">
                  <c:v>-9.3594513600692194E-5</c:v>
                </c:pt>
                <c:pt idx="3197" formatCode="0.00E+00">
                  <c:v>-9.4441013061441495E-5</c:v>
                </c:pt>
                <c:pt idx="3198" formatCode="0.00E+00">
                  <c:v>-9.40729732974432E-5</c:v>
                </c:pt>
                <c:pt idx="3199" formatCode="0.00E+00">
                  <c:v>-9.4477822131011594E-5</c:v>
                </c:pt>
                <c:pt idx="3200" formatCode="0.00E+00">
                  <c:v>-9.4667979283258305E-5</c:v>
                </c:pt>
                <c:pt idx="3201" formatCode="0.00E+00">
                  <c:v>-9.4643437478225705E-5</c:v>
                </c:pt>
                <c:pt idx="3202" formatCode="0.00E+00">
                  <c:v>-9.4490089395549094E-5</c:v>
                </c:pt>
                <c:pt idx="3203" formatCode="0.00E+00">
                  <c:v>-9.50851026573218E-5</c:v>
                </c:pt>
                <c:pt idx="3204" formatCode="0.00E+00">
                  <c:v>-9.4490089395549094E-5</c:v>
                </c:pt>
                <c:pt idx="3205" formatCode="0.00E+00">
                  <c:v>-9.4661852926947204E-5</c:v>
                </c:pt>
                <c:pt idx="3206" formatCode="0.00E+00">
                  <c:v>-9.4520757556892904E-5</c:v>
                </c:pt>
                <c:pt idx="3207" formatCode="0.00E+00">
                  <c:v>-9.5036033599171801E-5</c:v>
                </c:pt>
                <c:pt idx="3208" formatCode="0.00E+00">
                  <c:v>-9.4710907433182001E-5</c:v>
                </c:pt>
                <c:pt idx="3209" formatCode="0.00E+00">
                  <c:v>-9.4459406682290096E-5</c:v>
                </c:pt>
                <c:pt idx="3210" formatCode="0.00E+00">
                  <c:v>-9.4551432994194302E-5</c:v>
                </c:pt>
                <c:pt idx="3211" formatCode="0.00E+00">
                  <c:v>-9.4342867669183802E-5</c:v>
                </c:pt>
                <c:pt idx="3212" formatCode="0.00E+00">
                  <c:v>-9.4226321380119798E-5</c:v>
                </c:pt>
                <c:pt idx="3213" formatCode="0.00E+00">
                  <c:v>-9.3944152467884096E-5</c:v>
                </c:pt>
                <c:pt idx="3214" formatCode="0.00E+00">
                  <c:v>-9.4220187747851001E-5</c:v>
                </c:pt>
                <c:pt idx="3215" formatCode="0.00E+00">
                  <c:v>-9.4563692982774201E-5</c:v>
                </c:pt>
                <c:pt idx="3216" formatCode="0.00E+00">
                  <c:v>-9.3815331638325006E-5</c:v>
                </c:pt>
                <c:pt idx="3217" formatCode="0.00E+00">
                  <c:v>-9.4085233286023099E-5</c:v>
                </c:pt>
                <c:pt idx="3218" formatCode="0.00E+00">
                  <c:v>-9.4416478532366495E-5</c:v>
                </c:pt>
                <c:pt idx="3219" formatCode="0.00E+00">
                  <c:v>-9.3404349172487896E-5</c:v>
                </c:pt>
                <c:pt idx="3220" formatCode="0.00E+00">
                  <c:v>-9.3128306616563404E-5</c:v>
                </c:pt>
                <c:pt idx="3221" formatCode="0.00E+00">
                  <c:v>-9.3576112703885897E-5</c:v>
                </c:pt>
                <c:pt idx="3222" formatCode="0.00E+00">
                  <c:v>-9.3980946985538995E-5</c:v>
                </c:pt>
                <c:pt idx="3223" formatCode="0.00E+00">
                  <c:v>-9.3741720775142298E-5</c:v>
                </c:pt>
                <c:pt idx="3224" formatCode="0.00E+00">
                  <c:v>-9.3287802883423905E-5</c:v>
                </c:pt>
                <c:pt idx="3225" formatCode="0.00E+00">
                  <c:v>-9.3097638455219594E-5</c:v>
                </c:pt>
                <c:pt idx="3226" formatCode="0.00E+00">
                  <c:v>-9.3674250820186003E-5</c:v>
                </c:pt>
                <c:pt idx="3227" formatCode="0.00E+00">
                  <c:v>-9.3171249318402301E-5</c:v>
                </c:pt>
                <c:pt idx="3228" formatCode="0.00E+00">
                  <c:v>-9.37171935220249E-5</c:v>
                </c:pt>
                <c:pt idx="3229" formatCode="0.00E+00">
                  <c:v>-9.3655842647422105E-5</c:v>
                </c:pt>
                <c:pt idx="3230" formatCode="0.00E+00">
                  <c:v>-9.4158836873248206E-5</c:v>
                </c:pt>
                <c:pt idx="3231" formatCode="0.00E+00">
                  <c:v>-9.4030030595604303E-5</c:v>
                </c:pt>
                <c:pt idx="3232" formatCode="0.00E+00">
                  <c:v>-9.4164977781474604E-5</c:v>
                </c:pt>
                <c:pt idx="3233" formatCode="0.00E+00">
                  <c:v>-9.4146576884668293E-5</c:v>
                </c:pt>
                <c:pt idx="3234" formatCode="0.00E+00">
                  <c:v>-9.4115908723324497E-5</c:v>
                </c:pt>
                <c:pt idx="3235" formatCode="0.00E+00">
                  <c:v>-9.4005488790571703E-5</c:v>
                </c:pt>
                <c:pt idx="3236" formatCode="0.00E+00">
                  <c:v>-9.4496223027817905E-5</c:v>
                </c:pt>
                <c:pt idx="3237" formatCode="0.00E+00">
                  <c:v>-9.4122042355593294E-5</c:v>
                </c:pt>
                <c:pt idx="3238" formatCode="0.00E+00">
                  <c:v>-9.40606987569481E-5</c:v>
                </c:pt>
                <c:pt idx="3239" formatCode="0.00E+00">
                  <c:v>-9.3925737019162598E-5</c:v>
                </c:pt>
                <c:pt idx="3240" formatCode="0.00E+00">
                  <c:v>-9.3502487288788002E-5</c:v>
                </c:pt>
                <c:pt idx="3241" formatCode="0.00E+00">
                  <c:v>-9.3318471044767594E-5</c:v>
                </c:pt>
                <c:pt idx="3242" formatCode="0.00E+00">
                  <c:v>-9.2833870439790203E-5</c:v>
                </c:pt>
                <c:pt idx="3243" formatCode="0.00E+00">
                  <c:v>-9.3152848421596004E-5</c:v>
                </c:pt>
                <c:pt idx="3244" formatCode="0.00E+00">
                  <c:v>-9.2981092166155604E-5</c:v>
                </c:pt>
                <c:pt idx="3245" formatCode="0.00E+00">
                  <c:v>-9.3201917479746003E-5</c:v>
                </c:pt>
                <c:pt idx="3246" formatCode="0.00E+00">
                  <c:v>-9.2754133220296394E-5</c:v>
                </c:pt>
                <c:pt idx="3247" formatCode="0.00E+00">
                  <c:v>-9.3619040853809606E-5</c:v>
                </c:pt>
                <c:pt idx="3248" formatCode="0.00E+00">
                  <c:v>-9.30240275920369E-5</c:v>
                </c:pt>
                <c:pt idx="3249" formatCode="0.00E+00">
                  <c:v>-9.3152848421596004E-5</c:v>
                </c:pt>
                <c:pt idx="3250" formatCode="0.00E+00">
                  <c:v>-9.3097638455219594E-5</c:v>
                </c:pt>
                <c:pt idx="3251" formatCode="0.00E+00">
                  <c:v>-9.2662106908392202E-5</c:v>
                </c:pt>
                <c:pt idx="3252" formatCode="0.00E+00">
                  <c:v>-9.2864553153049201E-5</c:v>
                </c:pt>
                <c:pt idx="3253" formatCode="0.00E+00">
                  <c:v>-9.3588372692465796E-5</c:v>
                </c:pt>
                <c:pt idx="3254" formatCode="0.00E+00">
                  <c:v>-9.3453418230637894E-5</c:v>
                </c:pt>
                <c:pt idx="3255" formatCode="0.00E+00">
                  <c:v>-9.3257127446122495E-5</c:v>
                </c:pt>
                <c:pt idx="3256" formatCode="0.00E+00">
                  <c:v>-9.3238726549316198E-5</c:v>
                </c:pt>
                <c:pt idx="3257" formatCode="0.00E+00">
                  <c:v>-9.2735732323490097E-5</c:v>
                </c:pt>
                <c:pt idx="3258" formatCode="0.00E+00">
                  <c:v>-9.3490227300208103E-5</c:v>
                </c:pt>
                <c:pt idx="3259" formatCode="0.00E+00">
                  <c:v>-9.3803057097829905E-5</c:v>
                </c:pt>
                <c:pt idx="3260" formatCode="0.00E+00">
                  <c:v>-9.3594513600692194E-5</c:v>
                </c:pt>
                <c:pt idx="3261" formatCode="0.00E+00">
                  <c:v>-9.3416616437025395E-5</c:v>
                </c:pt>
                <c:pt idx="3262" formatCode="0.00E+00">
                  <c:v>-9.3643582658842206E-5</c:v>
                </c:pt>
                <c:pt idx="3263" formatCode="0.00E+00">
                  <c:v>-9.3784663476981196E-5</c:v>
                </c:pt>
                <c:pt idx="3264" formatCode="0.00E+00">
                  <c:v>-9.3803057097829905E-5</c:v>
                </c:pt>
                <c:pt idx="3265" formatCode="0.00E+00">
                  <c:v>-9.36926517169923E-5</c:v>
                </c:pt>
                <c:pt idx="3266" formatCode="0.00E+00">
                  <c:v>-9.3723319878336002E-5</c:v>
                </c:pt>
                <c:pt idx="3267" formatCode="0.00E+00">
                  <c:v>-9.3753988039679798E-5</c:v>
                </c:pt>
                <c:pt idx="3268" formatCode="0.00E+00">
                  <c:v>-9.4232462288346101E-5</c:v>
                </c:pt>
                <c:pt idx="3269" formatCode="0.00E+00">
                  <c:v>-9.3343012849800302E-5</c:v>
                </c:pt>
                <c:pt idx="3270" formatCode="0.00E+00">
                  <c:v>-9.3674250820186003E-5</c:v>
                </c:pt>
                <c:pt idx="3271" formatCode="0.00E+00">
                  <c:v>-9.3582239060196998E-5</c:v>
                </c:pt>
                <c:pt idx="3272" formatCode="0.00E+00">
                  <c:v>-9.3882808869238902E-5</c:v>
                </c:pt>
                <c:pt idx="3273" formatCode="0.00E+00">
                  <c:v>-9.4220187747851001E-5</c:v>
                </c:pt>
                <c:pt idx="3274" formatCode="0.00E+00">
                  <c:v>-9.4146576884668293E-5</c:v>
                </c:pt>
                <c:pt idx="3275" formatCode="0.00E+00">
                  <c:v>-9.4888797320891199E-5</c:v>
                </c:pt>
                <c:pt idx="3276" formatCode="0.00E+00">
                  <c:v>-9.4759991043247296E-5</c:v>
                </c:pt>
                <c:pt idx="3277" formatCode="0.00E+00">
                  <c:v>-9.4710907433182001E-5</c:v>
                </c:pt>
                <c:pt idx="3278" formatCode="0.00E+00">
                  <c:v>-9.52568516368046E-5</c:v>
                </c:pt>
                <c:pt idx="3279" formatCode="0.00E+00">
                  <c:v>-9.50482935877517E-5</c:v>
                </c:pt>
                <c:pt idx="3280" formatCode="0.00E+00">
                  <c:v>-9.4821327365934795E-5</c:v>
                </c:pt>
                <c:pt idx="3281" formatCode="0.00E+00">
                  <c:v>-9.5029892690945403E-5</c:v>
                </c:pt>
                <c:pt idx="3282" formatCode="0.00E+00">
                  <c:v>-9.5017632702365504E-5</c:v>
                </c:pt>
                <c:pt idx="3283" formatCode="0.00E+00">
                  <c:v>-9.5434741524513797E-5</c:v>
                </c:pt>
                <c:pt idx="3284" formatCode="0.00E+00">
                  <c:v>-9.5483817858621505E-5</c:v>
                </c:pt>
                <c:pt idx="3285" formatCode="0.00E+00">
                  <c:v>-9.5698509539943202E-5</c:v>
                </c:pt>
                <c:pt idx="3286" formatCode="0.00E+00">
                  <c:v>-9.5545146905351403E-5</c:v>
                </c:pt>
                <c:pt idx="3287" formatCode="0.00E+00">
                  <c:v>-9.5631032309029306E-5</c:v>
                </c:pt>
                <c:pt idx="3288" formatCode="0.00E+00">
                  <c:v>-9.6281262813135995E-5</c:v>
                </c:pt>
                <c:pt idx="3289" formatCode="0.00E+00">
                  <c:v>-9.5729177701286999E-5</c:v>
                </c:pt>
                <c:pt idx="3290" formatCode="0.00E+00">
                  <c:v>-9.5747593150008497E-5</c:v>
                </c:pt>
                <c:pt idx="3291" formatCode="0.00E+00">
                  <c:v>-9.60358884185553E-5</c:v>
                </c:pt>
                <c:pt idx="3292" formatCode="0.00E+00">
                  <c:v>-9.6078816568478901E-5</c:v>
                </c:pt>
                <c:pt idx="3293" formatCode="0.00E+00">
                  <c:v>-9.5968411187641296E-5</c:v>
                </c:pt>
                <c:pt idx="3294" formatCode="0.00E+00">
                  <c:v>-9.5808922196738395E-5</c:v>
                </c:pt>
                <c:pt idx="3295" formatCode="0.00E+00">
                  <c:v>-9.6011346613522605E-5</c:v>
                </c:pt>
                <c:pt idx="3296" formatCode="0.00E+00">
                  <c:v>-9.6084957476705299E-5</c:v>
                </c:pt>
                <c:pt idx="3297" formatCode="0.00E+00">
                  <c:v>-9.5986812084447606E-5</c:v>
                </c:pt>
                <c:pt idx="3298" formatCode="0.00E+00">
                  <c:v>-9.5821189461275895E-5</c:v>
                </c:pt>
                <c:pt idx="3299" formatCode="0.00E+00">
                  <c:v>-9.5686242275405702E-5</c:v>
                </c:pt>
                <c:pt idx="3300" formatCode="0.00E+00">
                  <c:v>-9.5986812084447606E-5</c:v>
                </c:pt>
                <c:pt idx="3301" formatCode="0.00E+00">
                  <c:v>-9.5784387667663395E-5</c:v>
                </c:pt>
                <c:pt idx="3302" formatCode="0.00E+00">
                  <c:v>-9.5520619652234004E-5</c:v>
                </c:pt>
                <c:pt idx="3303" formatCode="0.00E+00">
                  <c:v>-9.5686242275405702E-5</c:v>
                </c:pt>
                <c:pt idx="3304" formatCode="0.00E+00">
                  <c:v>-9.5514493295922903E-5</c:v>
                </c:pt>
                <c:pt idx="3305" formatCode="0.00E+00">
                  <c:v>-9.4919472758192596E-5</c:v>
                </c:pt>
                <c:pt idx="3306" formatCode="0.00E+00">
                  <c:v>-9.5563562354072901E-5</c:v>
                </c:pt>
                <c:pt idx="3307" formatCode="0.00E+00">
                  <c:v>-9.5170973509084406E-5</c:v>
                </c:pt>
                <c:pt idx="3308" formatCode="0.00E+00">
                  <c:v>-9.5207782578654601E-5</c:v>
                </c:pt>
                <c:pt idx="3309" formatCode="0.00E+00">
                  <c:v>-9.52323171077296E-5</c:v>
                </c:pt>
                <c:pt idx="3310" formatCode="0.00E+00">
                  <c:v>-9.4907212769612697E-5</c:v>
                </c:pt>
                <c:pt idx="3311" formatCode="0.00E+00">
                  <c:v>-9.5134171715471894E-5</c:v>
                </c:pt>
                <c:pt idx="3312" formatCode="0.00E+00">
                  <c:v>-9.5177107141353203E-5</c:v>
                </c:pt>
                <c:pt idx="3313" formatCode="0.00E+00">
                  <c:v>-9.5422466984018697E-5</c:v>
                </c:pt>
                <c:pt idx="3314" formatCode="0.00E+00">
                  <c:v>-9.4962422735989094E-5</c:v>
                </c:pt>
                <c:pt idx="3315" formatCode="0.00E+00">
                  <c:v>-9.5520619652234004E-5</c:v>
                </c:pt>
                <c:pt idx="3316" formatCode="0.00E+00">
                  <c:v>-9.5324328867718604E-5</c:v>
                </c:pt>
                <c:pt idx="3317" formatCode="0.00E+00">
                  <c:v>-9.5526753284502802E-5</c:v>
                </c:pt>
                <c:pt idx="3318" formatCode="0.00E+00">
                  <c:v>-9.5109637186396894E-5</c:v>
                </c:pt>
                <c:pt idx="3319" formatCode="0.00E+00">
                  <c:v>-9.5447008789051297E-5</c:v>
                </c:pt>
                <c:pt idx="3320" formatCode="0.00E+00">
                  <c:v>-9.5686242275405702E-5</c:v>
                </c:pt>
                <c:pt idx="3321" formatCode="0.00E+00">
                  <c:v>-9.5336603408213705E-5</c:v>
                </c:pt>
                <c:pt idx="3322" formatCode="0.00E+00">
                  <c:v>-9.5526753284502802E-5</c:v>
                </c:pt>
                <c:pt idx="3323" formatCode="0.00E+00">
                  <c:v>-9.5514493295922903E-5</c:v>
                </c:pt>
                <c:pt idx="3324" formatCode="0.00E+00">
                  <c:v>-9.5465409685857594E-5</c:v>
                </c:pt>
                <c:pt idx="3325" formatCode="0.00E+00">
                  <c:v>-9.5692383183632005E-5</c:v>
                </c:pt>
                <c:pt idx="3326" formatCode="0.00E+00">
                  <c:v>-9.5747593150008497E-5</c:v>
                </c:pt>
                <c:pt idx="3327" formatCode="0.00E+00">
                  <c:v>-9.53672570176423E-5</c:v>
                </c:pt>
                <c:pt idx="3328" formatCode="0.00E+00">
                  <c:v>-9.5410206995438798E-5</c:v>
                </c:pt>
                <c:pt idx="3329" formatCode="0.00E+00">
                  <c:v>-9.5575829618610401E-5</c:v>
                </c:pt>
                <c:pt idx="3330" formatCode="0.00E+00">
                  <c:v>-9.5778246759436997E-5</c:v>
                </c:pt>
                <c:pt idx="3331" formatCode="0.00E+00">
                  <c:v>-9.5931609394028796E-5</c:v>
                </c:pt>
                <c:pt idx="3332" formatCode="0.00E+00">
                  <c:v>-9.59254830377176E-5</c:v>
                </c:pt>
                <c:pt idx="3333" formatCode="0.00E+00">
                  <c:v>-9.5680108643136905E-5</c:v>
                </c:pt>
                <c:pt idx="3334" formatCode="0.00E+00">
                  <c:v>-9.5477676950395094E-5</c:v>
                </c:pt>
                <c:pt idx="3335" formatCode="0.00E+00">
                  <c:v>-9.50605608522892E-5</c:v>
                </c:pt>
                <c:pt idx="3336" formatCode="0.00E+00">
                  <c:v>-9.5091229013632997E-5</c:v>
                </c:pt>
                <c:pt idx="3337" formatCode="0.00E+00">
                  <c:v>-9.5036033599171801E-5</c:v>
                </c:pt>
                <c:pt idx="3338" formatCode="0.00E+00">
                  <c:v>-9.5164839876815704E-5</c:v>
                </c:pt>
                <c:pt idx="3339" formatCode="0.00E+00">
                  <c:v>-9.5036033599171801E-5</c:v>
                </c:pt>
                <c:pt idx="3340" formatCode="0.00E+00">
                  <c:v>-9.5066687208600302E-5</c:v>
                </c:pt>
                <c:pt idx="3341" formatCode="0.00E+00">
                  <c:v>-9.4723181973677101E-5</c:v>
                </c:pt>
                <c:pt idx="3342" formatCode="0.00E+00">
                  <c:v>-9.5305927970912294E-5</c:v>
                </c:pt>
                <c:pt idx="3343" formatCode="0.00E+00">
                  <c:v>-9.4802926469128606E-5</c:v>
                </c:pt>
                <c:pt idx="3344" formatCode="0.00E+00">
                  <c:v>-9.4980823632795404E-5</c:v>
                </c:pt>
                <c:pt idx="3345" formatCode="0.00E+00">
                  <c:v>-9.4508490292355405E-5</c:v>
                </c:pt>
                <c:pt idx="3346" formatCode="0.00E+00">
                  <c:v>-9.4299932243302505E-5</c:v>
                </c:pt>
                <c:pt idx="3347" formatCode="0.00E+00">
                  <c:v>-9.5207782578654601E-5</c:v>
                </c:pt>
                <c:pt idx="3348" formatCode="0.00E+00">
                  <c:v>-9.4655697466805604E-5</c:v>
                </c:pt>
                <c:pt idx="3349" formatCode="0.00E+00">
                  <c:v>-9.4999217253644006E-5</c:v>
                </c:pt>
                <c:pt idx="3350" formatCode="0.00E+00">
                  <c:v>-9.4710907433182001E-5</c:v>
                </c:pt>
                <c:pt idx="3351" formatCode="0.00E+00">
                  <c:v>-9.4956281827762696E-5</c:v>
                </c:pt>
                <c:pt idx="3352" formatCode="0.00E+00">
                  <c:v>-9.4999217253644006E-5</c:v>
                </c:pt>
                <c:pt idx="3353" formatCode="0.00E+00">
                  <c:v>-9.4735449238214601E-5</c:v>
                </c:pt>
                <c:pt idx="3354" formatCode="0.00E+00">
                  <c:v>-9.4349001301452504E-5</c:v>
                </c:pt>
                <c:pt idx="3355" formatCode="0.00E+00">
                  <c:v>-9.4674112915527103E-5</c:v>
                </c:pt>
                <c:pt idx="3356" formatCode="0.00E+00">
                  <c:v>-9.4441013061441495E-5</c:v>
                </c:pt>
                <c:pt idx="3357" formatCode="0.00E+00">
                  <c:v>-9.4821327365934795E-5</c:v>
                </c:pt>
                <c:pt idx="3358" formatCode="0.00E+00">
                  <c:v>-9.5011477242223905E-5</c:v>
                </c:pt>
                <c:pt idx="3359" formatCode="0.00E+00">
                  <c:v>-9.4796792836859795E-5</c:v>
                </c:pt>
                <c:pt idx="3360" formatCode="0.00E+00">
                  <c:v>-9.4907212769612697E-5</c:v>
                </c:pt>
                <c:pt idx="3361" formatCode="0.00E+00">
                  <c:v>-9.4845869170967503E-5</c:v>
                </c:pt>
                <c:pt idx="3362" formatCode="0.00E+00">
                  <c:v>-9.4839742814656306E-5</c:v>
                </c:pt>
                <c:pt idx="3363" formatCode="0.00E+00">
                  <c:v>-9.4723181973677101E-5</c:v>
                </c:pt>
                <c:pt idx="3364" formatCode="0.00E+00">
                  <c:v>-9.5005350885912803E-5</c:v>
                </c:pt>
                <c:pt idx="3365" formatCode="0.00E+00">
                  <c:v>-9.4790659204591106E-5</c:v>
                </c:pt>
                <c:pt idx="3366" formatCode="0.00E+00">
                  <c:v>-9.4766117399558398E-5</c:v>
                </c:pt>
                <c:pt idx="3367" formatCode="0.00E+00">
                  <c:v>-9.4944007287267596E-5</c:v>
                </c:pt>
                <c:pt idx="3368" formatCode="0.00E+00">
                  <c:v>-9.4753857410978499E-5</c:v>
                </c:pt>
                <c:pt idx="3369" formatCode="0.00E+00">
                  <c:v>-9.5152572612278204E-5</c:v>
                </c:pt>
                <c:pt idx="3370" formatCode="0.00E+00">
                  <c:v>-9.5404073363170001E-5</c:v>
                </c:pt>
                <c:pt idx="3371" formatCode="0.00E+00">
                  <c:v>-9.52568516368046E-5</c:v>
                </c:pt>
                <c:pt idx="3372" formatCode="0.00E+00">
                  <c:v>-9.5109637186396894E-5</c:v>
                </c:pt>
                <c:pt idx="3373" formatCode="0.00E+00">
                  <c:v>-9.5269118901342194E-5</c:v>
                </c:pt>
                <c:pt idx="3374" formatCode="0.00E+00">
                  <c:v>-9.5723036793060601E-5</c:v>
                </c:pt>
                <c:pt idx="3375" formatCode="0.00E+00">
                  <c:v>-9.5790521299932206E-5</c:v>
                </c:pt>
                <c:pt idx="3376" formatCode="0.00E+00">
                  <c:v>-9.5974537543952506E-5</c:v>
                </c:pt>
                <c:pt idx="3377" formatCode="0.00E+00">
                  <c:v>-9.5962277555372607E-5</c:v>
                </c:pt>
                <c:pt idx="3378" formatCode="0.00E+00">
                  <c:v>-9.62321792030707E-5</c:v>
                </c:pt>
                <c:pt idx="3379" formatCode="0.00E+00">
                  <c:v>-9.5784387667663395E-5</c:v>
                </c:pt>
                <c:pt idx="3380" formatCode="0.00E+00">
                  <c:v>-9.6023621154017706E-5</c:v>
                </c:pt>
                <c:pt idx="3381" formatCode="0.00E+00">
                  <c:v>-9.6440737252123695E-5</c:v>
                </c:pt>
                <c:pt idx="3382" formatCode="0.00E+00">
                  <c:v>-9.6146301075350507E-5</c:v>
                </c:pt>
                <c:pt idx="3383" formatCode="0.00E+00">
                  <c:v>-9.62321792030707E-5</c:v>
                </c:pt>
                <c:pt idx="3384" formatCode="0.00E+00">
                  <c:v>-9.6084957476705299E-5</c:v>
                </c:pt>
                <c:pt idx="3385" formatCode="0.00E+00">
                  <c:v>-9.6520481747575104E-5</c:v>
                </c:pt>
                <c:pt idx="3386" formatCode="0.00E+00">
                  <c:v>-9.6661569841671694E-5</c:v>
                </c:pt>
                <c:pt idx="3387" formatCode="0.00E+00">
                  <c:v>-9.6293522801715894E-5</c:v>
                </c:pt>
                <c:pt idx="3388" formatCode="0.00E+00">
                  <c:v>-9.6134026534855406E-5</c:v>
                </c:pt>
                <c:pt idx="3389" formatCode="0.00E+00">
                  <c:v>-9.6931471489369896E-5</c:v>
                </c:pt>
                <c:pt idx="3390" formatCode="0.00E+00">
                  <c:v>-9.6594092610757798E-5</c:v>
                </c:pt>
                <c:pt idx="3391" formatCode="0.00E+00">
                  <c:v>-9.6581832622177899E-5</c:v>
                </c:pt>
                <c:pt idx="3392" formatCode="0.00E+00">
                  <c:v>-9.6747447969391901E-5</c:v>
                </c:pt>
                <c:pt idx="3393" formatCode="0.00E+00">
                  <c:v>-9.6612493507564095E-5</c:v>
                </c:pt>
                <c:pt idx="3394" formatCode="0.00E+00">
                  <c:v>-9.6281262813135995E-5</c:v>
                </c:pt>
                <c:pt idx="3395" formatCode="0.00E+00">
                  <c:v>-9.6827192464843406E-5</c:v>
                </c:pt>
                <c:pt idx="3396" formatCode="0.00E+00">
                  <c:v>-9.7195239504799206E-5</c:v>
                </c:pt>
                <c:pt idx="3397" formatCode="0.00E+00">
                  <c:v>-9.6992807812057395E-5</c:v>
                </c:pt>
                <c:pt idx="3398" formatCode="0.00E+00">
                  <c:v>-9.6698371635284302E-5</c:v>
                </c:pt>
                <c:pt idx="3399" formatCode="0.00E+00">
                  <c:v>-9.6600233518984196E-5</c:v>
                </c:pt>
                <c:pt idx="3400" formatCode="0.00E+00">
                  <c:v>-9.6980540547519895E-5</c:v>
                </c:pt>
                <c:pt idx="3401" formatCode="0.00E+00">
                  <c:v>-9.6452997240703594E-5</c:v>
                </c:pt>
                <c:pt idx="3402" formatCode="0.00E+00">
                  <c:v>-9.6342591859865907E-5</c:v>
                </c:pt>
                <c:pt idx="3403" formatCode="0.00E+00">
                  <c:v>-9.6968273282982395E-5</c:v>
                </c:pt>
                <c:pt idx="3404" formatCode="0.00E+00">
                  <c:v>-9.6667703473940505E-5</c:v>
                </c:pt>
                <c:pt idx="3405" formatCode="0.00E+00">
                  <c:v>-9.6612493507564095E-5</c:v>
                </c:pt>
                <c:pt idx="3406" formatCode="0.00E+00">
                  <c:v>-9.6391668193973601E-5</c:v>
                </c:pt>
                <c:pt idx="3407" formatCode="0.00E+00">
                  <c:v>-9.6863986982498304E-5</c:v>
                </c:pt>
                <c:pt idx="3408" formatCode="0.00E+00">
                  <c:v>-9.6784249763004495E-5</c:v>
                </c:pt>
                <c:pt idx="3409" formatCode="0.00E+00">
                  <c:v>-9.6716772532090504E-5</c:v>
                </c:pt>
                <c:pt idx="3410" formatCode="0.00E+00">
                  <c:v>-9.6318057330790894E-5</c:v>
                </c:pt>
                <c:pt idx="3411" formatCode="0.00E+00">
                  <c:v>-9.62321792030707E-5</c:v>
                </c:pt>
                <c:pt idx="3412" formatCode="0.00E+00">
                  <c:v>-9.5704643172211904E-5</c:v>
                </c:pt>
                <c:pt idx="3413" formatCode="0.00E+00">
                  <c:v>-9.5526753284502802E-5</c:v>
                </c:pt>
                <c:pt idx="3414" formatCode="0.00E+00">
                  <c:v>-9.6029747510328902E-5</c:v>
                </c:pt>
                <c:pt idx="3415" formatCode="0.00E+00">
                  <c:v>-9.5919327577576001E-5</c:v>
                </c:pt>
                <c:pt idx="3416" formatCode="0.00E+00">
                  <c:v>-9.5594230515416698E-5</c:v>
                </c:pt>
                <c:pt idx="3417" formatCode="0.00E+00">
                  <c:v>-9.5815063104964806E-5</c:v>
                </c:pt>
                <c:pt idx="3418" formatCode="0.00E+00">
                  <c:v>-9.5581963250879198E-5</c:v>
                </c:pt>
                <c:pt idx="3419" formatCode="0.00E+00">
                  <c:v>-9.5563562354072901E-5</c:v>
                </c:pt>
                <c:pt idx="3420" formatCode="0.00E+00">
                  <c:v>-9.5496092399116606E-5</c:v>
                </c:pt>
                <c:pt idx="3421" formatCode="0.00E+00">
                  <c:v>-9.5348863396793604E-5</c:v>
                </c:pt>
                <c:pt idx="3422" formatCode="0.00E+00">
                  <c:v>-9.52568516368046E-5</c:v>
                </c:pt>
                <c:pt idx="3423" formatCode="0.00E+00">
                  <c:v>-9.5023759058676701E-5</c:v>
                </c:pt>
                <c:pt idx="3424" formatCode="0.00E+00">
                  <c:v>-9.50605608522892E-5</c:v>
                </c:pt>
                <c:pt idx="3425" formatCode="0.00E+00">
                  <c:v>-9.5036033599171801E-5</c:v>
                </c:pt>
                <c:pt idx="3426" formatCode="0.00E+00">
                  <c:v>-9.5017632702365504E-5</c:v>
                </c:pt>
                <c:pt idx="3427" formatCode="0.00E+00">
                  <c:v>-9.4661852926947204E-5</c:v>
                </c:pt>
                <c:pt idx="3428" formatCode="0.00E+00">
                  <c:v>-9.4802926469128606E-5</c:v>
                </c:pt>
                <c:pt idx="3429" formatCode="0.00E+00">
                  <c:v>-9.4557559350505498E-5</c:v>
                </c:pt>
                <c:pt idx="3430" formatCode="0.00E+00">
                  <c:v>-9.4441013061441495E-5</c:v>
                </c:pt>
                <c:pt idx="3431" formatCode="0.00E+00">
                  <c:v>-9.4453280325978994E-5</c:v>
                </c:pt>
                <c:pt idx="3432" formatCode="0.00E+00">
                  <c:v>-9.4256989541463595E-5</c:v>
                </c:pt>
                <c:pt idx="3433" formatCode="0.00E+00">
                  <c:v>-9.4361268565990004E-5</c:v>
                </c:pt>
                <c:pt idx="3434" formatCode="0.00E+00">
                  <c:v>-9.3944152467884096E-5</c:v>
                </c:pt>
                <c:pt idx="3435" formatCode="0.00E+00">
                  <c:v>-9.4183378678280901E-5</c:v>
                </c:pt>
                <c:pt idx="3436" formatCode="0.00E+00">
                  <c:v>-9.4281516794580993E-5</c:v>
                </c:pt>
                <c:pt idx="3437" formatCode="0.00E+00">
                  <c:v>-9.3956419732421596E-5</c:v>
                </c:pt>
                <c:pt idx="3438" formatCode="0.00E+00">
                  <c:v>-9.4514616648666601E-5</c:v>
                </c:pt>
                <c:pt idx="3439" formatCode="0.00E+00">
                  <c:v>-9.4287657702807296E-5</c:v>
                </c:pt>
                <c:pt idx="3440" formatCode="0.00E+00">
                  <c:v>-9.4336726760957404E-5</c:v>
                </c:pt>
                <c:pt idx="3441" formatCode="0.00E+00">
                  <c:v>-9.4195653218776001E-5</c:v>
                </c:pt>
                <c:pt idx="3442" formatCode="0.00E+00">
                  <c:v>-9.3901209766045199E-5</c:v>
                </c:pt>
                <c:pt idx="3443" formatCode="0.00E+00">
                  <c:v>-9.3895083409734097E-5</c:v>
                </c:pt>
                <c:pt idx="3444" formatCode="0.00E+00">
                  <c:v>-9.4097500550560694E-5</c:v>
                </c:pt>
                <c:pt idx="3445" formatCode="0.00E+00">
                  <c:v>-9.3919610662851496E-5</c:v>
                </c:pt>
                <c:pt idx="3446" formatCode="0.00E+00">
                  <c:v>-9.3925737019162598E-5</c:v>
                </c:pt>
                <c:pt idx="3447" formatCode="0.00E+00">
                  <c:v>-9.3698792625218603E-5</c:v>
                </c:pt>
                <c:pt idx="3448" formatCode="0.00E+00">
                  <c:v>-9.3619040853809606E-5</c:v>
                </c:pt>
                <c:pt idx="3449" formatCode="0.00E+00">
                  <c:v>-9.3404349172487896E-5</c:v>
                </c:pt>
                <c:pt idx="3450" formatCode="0.00E+00">
                  <c:v>-9.3557697255164398E-5</c:v>
                </c:pt>
                <c:pt idx="3451" formatCode="0.00E+00">
                  <c:v>-9.3465692771132995E-5</c:v>
                </c:pt>
                <c:pt idx="3452" formatCode="0.00E+00">
                  <c:v>-9.3410482804756598E-5</c:v>
                </c:pt>
                <c:pt idx="3453" formatCode="0.00E+00">
                  <c:v>-9.3336871941573904E-5</c:v>
                </c:pt>
                <c:pt idx="3454" formatCode="0.00E+00">
                  <c:v>-9.3551563622895601E-5</c:v>
                </c:pt>
                <c:pt idx="3455" formatCode="0.00E+00">
                  <c:v>-9.3582239060196998E-5</c:v>
                </c:pt>
                <c:pt idx="3456" formatCode="0.00E+00">
                  <c:v>-9.4091366918291897E-5</c:v>
                </c:pt>
                <c:pt idx="3457" formatCode="0.00E+00">
                  <c:v>-9.3925737019162598E-5</c:v>
                </c:pt>
                <c:pt idx="3458" formatCode="0.00E+00">
                  <c:v>-9.3729453510604799E-5</c:v>
                </c:pt>
                <c:pt idx="3459" formatCode="0.00E+00">
                  <c:v>-9.3625167210120694E-5</c:v>
                </c:pt>
                <c:pt idx="3460" formatCode="0.00E+00">
                  <c:v>-9.3870541604701403E-5</c:v>
                </c:pt>
                <c:pt idx="3461" formatCode="0.00E+00">
                  <c:v>-9.4097500550560694E-5</c:v>
                </c:pt>
                <c:pt idx="3462" formatCode="0.00E+00">
                  <c:v>-9.4287657702807296E-5</c:v>
                </c:pt>
                <c:pt idx="3463" formatCode="0.00E+00">
                  <c:v>-9.4109767815098194E-5</c:v>
                </c:pt>
                <c:pt idx="3464" formatCode="0.00E+00">
                  <c:v>-9.4152710516937104E-5</c:v>
                </c:pt>
                <c:pt idx="3465" formatCode="0.00E+00">
                  <c:v>-9.4471681222785305E-5</c:v>
                </c:pt>
                <c:pt idx="3466" formatCode="0.00E+00">
                  <c:v>-9.4299932243302505E-5</c:v>
                </c:pt>
                <c:pt idx="3467" formatCode="0.00E+00">
                  <c:v>-9.4306073151528795E-5</c:v>
                </c:pt>
                <c:pt idx="3468" formatCode="0.00E+00">
                  <c:v>-9.4232462288346101E-5</c:v>
                </c:pt>
                <c:pt idx="3469" formatCode="0.00E+00">
                  <c:v>-9.4238588644657298E-5</c:v>
                </c:pt>
                <c:pt idx="3470" formatCode="0.00E+00">
                  <c:v>-9.4195653218776001E-5</c:v>
                </c:pt>
                <c:pt idx="3471" formatCode="0.00E+00">
                  <c:v>-9.4140443252399604E-5</c:v>
                </c:pt>
                <c:pt idx="3472" formatCode="0.00E+00">
                  <c:v>-9.3753988039679798E-5</c:v>
                </c:pt>
                <c:pt idx="3473" formatCode="0.00E+00">
                  <c:v>-9.4017763331066803E-5</c:v>
                </c:pt>
                <c:pt idx="3474" formatCode="0.00E+00">
                  <c:v>-9.3962553364690407E-5</c:v>
                </c:pt>
                <c:pt idx="3475" formatCode="0.00E+00">
                  <c:v>-9.3729453510604799E-5</c:v>
                </c:pt>
                <c:pt idx="3476" formatCode="0.00E+00">
                  <c:v>-9.3576112703885897E-5</c:v>
                </c:pt>
                <c:pt idx="3477" formatCode="0.00E+00">
                  <c:v>-9.3527029093820602E-5</c:v>
                </c:pt>
                <c:pt idx="3478" formatCode="0.00E+00">
                  <c:v>-9.3122172984294593E-5</c:v>
                </c:pt>
                <c:pt idx="3479" formatCode="0.00E+00">
                  <c:v>-9.32325929170474E-5</c:v>
                </c:pt>
                <c:pt idx="3480" formatCode="0.00E+00">
                  <c:v>-9.3312337412498905E-5</c:v>
                </c:pt>
                <c:pt idx="3481" formatCode="0.00E+00">
                  <c:v>-9.3447277322411497E-5</c:v>
                </c:pt>
                <c:pt idx="3482" formatCode="0.00E+00">
                  <c:v>-9.2797068646177595E-5</c:v>
                </c:pt>
                <c:pt idx="3483" formatCode="0.00E+00">
                  <c:v>-9.2839996796101305E-5</c:v>
                </c:pt>
                <c:pt idx="3484" formatCode="0.00E+00">
                  <c:v>-9.2790942289866494E-5</c:v>
                </c:pt>
                <c:pt idx="3485" formatCode="0.00E+00">
                  <c:v>-9.2312482593115406E-5</c:v>
                </c:pt>
                <c:pt idx="3486" formatCode="0.00E+00">
                  <c:v>-9.1735862952191396E-5</c:v>
                </c:pt>
                <c:pt idx="3487" formatCode="0.00E+00">
                  <c:v>-9.1932146460749195E-5</c:v>
                </c:pt>
                <c:pt idx="3488" formatCode="0.00E+00">
                  <c:v>-9.1913752839900594E-5</c:v>
                </c:pt>
                <c:pt idx="3489" formatCode="0.00E+00">
                  <c:v>-9.1343281383160502E-5</c:v>
                </c:pt>
                <c:pt idx="3490" formatCode="0.00E+00">
                  <c:v>-9.1337147750891704E-5</c:v>
                </c:pt>
                <c:pt idx="3491" formatCode="0.00E+00">
                  <c:v>-9.1251269623171497E-5</c:v>
                </c:pt>
                <c:pt idx="3492" formatCode="0.00E+00">
                  <c:v>-9.1232868726365295E-5</c:v>
                </c:pt>
                <c:pt idx="3493" formatCode="0.00E+00">
                  <c:v>-9.1281937784515294E-5</c:v>
                </c:pt>
                <c:pt idx="3494" formatCode="0.00E+00">
                  <c:v>-9.1288071416784105E-5</c:v>
                </c:pt>
                <c:pt idx="3495" formatCode="0.00E+00">
                  <c:v>-9.1239002358633998E-5</c:v>
                </c:pt>
                <c:pt idx="3496" formatCode="0.00E+00">
                  <c:v>-9.1343281383160502E-5</c:v>
                </c:pt>
                <c:pt idx="3497" formatCode="0.00E+00">
                  <c:v>-9.1275796876289005E-5</c:v>
                </c:pt>
                <c:pt idx="3498" formatCode="0.00E+00">
                  <c:v>-9.1134723334107494E-5</c:v>
                </c:pt>
                <c:pt idx="3499" formatCode="0.00E+00">
                  <c:v>-9.0674657258205102E-5</c:v>
                </c:pt>
                <c:pt idx="3500" formatCode="0.00E+00">
                  <c:v>-9.1054978838656098E-5</c:v>
                </c:pt>
                <c:pt idx="3501" formatCode="0.00E+00">
                  <c:v>-9.0674657258205102E-5</c:v>
                </c:pt>
                <c:pt idx="3502" formatCode="0.00E+00">
                  <c:v>-9.0772802650462795E-5</c:v>
                </c:pt>
                <c:pt idx="3503" formatCode="0.00E+00">
                  <c:v>-9.0686931798700203E-5</c:v>
                </c:pt>
                <c:pt idx="3504" formatCode="0.00E+00">
                  <c:v>-9.0190056653227698E-5</c:v>
                </c:pt>
                <c:pt idx="3505" formatCode="0.00E+00">
                  <c:v>-9.0502901002764702E-5</c:v>
                </c:pt>
                <c:pt idx="3506" formatCode="0.00E+00">
                  <c:v>-9.0257541160099195E-5</c:v>
                </c:pt>
                <c:pt idx="3507" formatCode="0.00E+00">
                  <c:v>-9.0312736574560404E-5</c:v>
                </c:pt>
                <c:pt idx="3508" formatCode="0.00E+00">
                  <c:v>-9.0055116743314998E-5</c:v>
                </c:pt>
                <c:pt idx="3509" formatCode="0.00E+00">
                  <c:v>-8.9730012405198095E-5</c:v>
                </c:pt>
                <c:pt idx="3510" formatCode="0.00E+00">
                  <c:v>-9.0576511865947396E-5</c:v>
                </c:pt>
                <c:pt idx="3511" formatCode="0.00E+00">
                  <c:v>-9.0367946540936801E-5</c:v>
                </c:pt>
                <c:pt idx="3512" formatCode="0.00E+00">
                  <c:v>-9.0576511865947396E-5</c:v>
                </c:pt>
                <c:pt idx="3513" formatCode="0.00E+00">
                  <c:v>-9.0165529400110204E-5</c:v>
                </c:pt>
                <c:pt idx="3514" formatCode="0.00E+00">
                  <c:v>-9.0239140263292898E-5</c:v>
                </c:pt>
                <c:pt idx="3515" formatCode="0.00E+00">
                  <c:v>-9.0361820184625699E-5</c:v>
                </c:pt>
                <c:pt idx="3516" formatCode="0.00E+00">
                  <c:v>-9.0404762886464596E-5</c:v>
                </c:pt>
                <c:pt idx="3517" formatCode="0.00E+00">
                  <c:v>-9.0441557404119494E-5</c:v>
                </c:pt>
                <c:pt idx="3518" formatCode="0.00E+00">
                  <c:v>-9.0527442807797302E-5</c:v>
                </c:pt>
                <c:pt idx="3519" formatCode="0.00E+00">
                  <c:v>-9.0864807134494199E-5</c:v>
                </c:pt>
                <c:pt idx="3520" formatCode="0.00E+00">
                  <c:v>-9.1061112470924895E-5</c:v>
                </c:pt>
                <c:pt idx="3521" formatCode="0.00E+00">
                  <c:v>-9.0576511865947396E-5</c:v>
                </c:pt>
                <c:pt idx="3522" formatCode="0.00E+00">
                  <c:v>-9.1067253379151198E-5</c:v>
                </c:pt>
                <c:pt idx="3523" formatCode="0.00E+00">
                  <c:v>-9.1183792392257601E-5</c:v>
                </c:pt>
                <c:pt idx="3524" formatCode="0.00E+00">
                  <c:v>-9.1012043412774801E-5</c:v>
                </c:pt>
                <c:pt idx="3525" formatCode="0.00E+00">
                  <c:v>-9.1140856966376305E-5</c:v>
                </c:pt>
                <c:pt idx="3526" formatCode="0.00E+00">
                  <c:v>-9.1619316663127406E-5</c:v>
                </c:pt>
                <c:pt idx="3527" formatCode="0.00E+00">
                  <c:v>-9.1202193289063898E-5</c:v>
                </c:pt>
                <c:pt idx="3528" formatCode="0.00E+00">
                  <c:v>-9.1373949544504298E-5</c:v>
                </c:pt>
                <c:pt idx="3529" formatCode="0.00E+00">
                  <c:v>-9.1656118456739905E-5</c:v>
                </c:pt>
                <c:pt idx="3530" formatCode="0.00E+00">
                  <c:v>-9.1631576651707305E-5</c:v>
                </c:pt>
                <c:pt idx="3531" formatCode="0.00E+00">
                  <c:v>-9.2018031864427003E-5</c:v>
                </c:pt>
                <c:pt idx="3532" formatCode="0.00E+00">
                  <c:v>-9.18401419767179E-5</c:v>
                </c:pt>
                <c:pt idx="3533" formatCode="0.00E+00">
                  <c:v>-9.1901492851320695E-5</c:v>
                </c:pt>
                <c:pt idx="3534" formatCode="0.00E+00">
                  <c:v>-9.1741996584460099E-5</c:v>
                </c:pt>
                <c:pt idx="3535" formatCode="0.00E+00">
                  <c:v>-9.2054840933997198E-5</c:v>
                </c:pt>
                <c:pt idx="3536" formatCode="0.00E+00">
                  <c:v>-9.1631576651707305E-5</c:v>
                </c:pt>
                <c:pt idx="3537" formatCode="0.00E+00">
                  <c:v>-9.1815607447642806E-5</c:v>
                </c:pt>
                <c:pt idx="3538" formatCode="0.00E+00">
                  <c:v>-9.2122310888953493E-5</c:v>
                </c:pt>
                <c:pt idx="3539" formatCode="0.00E+00">
                  <c:v>-9.1950561909470694E-5</c:v>
                </c:pt>
                <c:pt idx="3540" formatCode="0.00E+00">
                  <c:v>-9.1729729319922599E-5</c:v>
                </c:pt>
                <c:pt idx="3541" formatCode="0.00E+00">
                  <c:v>-9.2159119958523702E-5</c:v>
                </c:pt>
                <c:pt idx="3542" formatCode="0.00E+00">
                  <c:v>-9.2490357928909402E-5</c:v>
                </c:pt>
                <c:pt idx="3543" formatCode="0.00E+00">
                  <c:v>-9.2294067144393894E-5</c:v>
                </c:pt>
                <c:pt idx="3544" formatCode="0.00E+00">
                  <c:v>-9.2533300630748299E-5</c:v>
                </c:pt>
                <c:pt idx="3545" formatCode="0.00E+00">
                  <c:v>-9.2772526841144995E-5</c:v>
                </c:pt>
                <c:pt idx="3546" formatCode="0.00E+00">
                  <c:v>-9.2502632469404502E-5</c:v>
                </c:pt>
                <c:pt idx="3547" formatCode="0.00E+00">
                  <c:v>-9.2177520855329904E-5</c:v>
                </c:pt>
                <c:pt idx="3548" formatCode="0.00E+00">
                  <c:v>-9.2717316874768599E-5</c:v>
                </c:pt>
                <c:pt idx="3549" formatCode="0.00E+00">
                  <c:v>-9.2901347670704099E-5</c:v>
                </c:pt>
                <c:pt idx="3550" formatCode="0.00E+00">
                  <c:v>-9.2711190518457402E-5</c:v>
                </c:pt>
                <c:pt idx="3551" formatCode="0.00E+00">
                  <c:v>-9.2287933512125205E-5</c:v>
                </c:pt>
                <c:pt idx="3552" formatCode="0.00E+00">
                  <c:v>-9.2870679509360303E-5</c:v>
                </c:pt>
                <c:pt idx="3553" formatCode="0.00E+00">
                  <c:v>-9.2668247816618505E-5</c:v>
                </c:pt>
                <c:pt idx="3554" formatCode="0.00E+00">
                  <c:v>-9.3122172984294593E-5</c:v>
                </c:pt>
                <c:pt idx="3555" formatCode="0.00E+00">
                  <c:v>-9.2527166998479502E-5</c:v>
                </c:pt>
                <c:pt idx="3556" formatCode="0.00E+00">
                  <c:v>-9.2803202278446406E-5</c:v>
                </c:pt>
                <c:pt idx="3557" formatCode="0.00E+00">
                  <c:v>-9.2754133220296394E-5</c:v>
                </c:pt>
                <c:pt idx="3558" formatCode="0.00E+00">
                  <c:v>-9.3398222816176699E-5</c:v>
                </c:pt>
                <c:pt idx="3559" formatCode="0.00E+00">
                  <c:v>-9.28890804061666E-5</c:v>
                </c:pt>
                <c:pt idx="3560" formatCode="0.00E+00">
                  <c:v>-9.3324597401078804E-5</c:v>
                </c:pt>
                <c:pt idx="3561" formatCode="0.00E+00">
                  <c:v>-9.2594636953435798E-5</c:v>
                </c:pt>
                <c:pt idx="3562" formatCode="0.00E+00">
                  <c:v>-9.3128306616563404E-5</c:v>
                </c:pt>
                <c:pt idx="3563" formatCode="0.00E+00">
                  <c:v>-9.3244860181584995E-5</c:v>
                </c:pt>
                <c:pt idx="3564" formatCode="0.00E+00">
                  <c:v>-9.3269387434702394E-5</c:v>
                </c:pt>
                <c:pt idx="3565" formatCode="0.00E+00">
                  <c:v>-9.3146707513369606E-5</c:v>
                </c:pt>
                <c:pt idx="3566" formatCode="0.00E+00">
                  <c:v>-9.3122172984294593E-5</c:v>
                </c:pt>
                <c:pt idx="3567" formatCode="0.00E+00">
                  <c:v>-9.2766400484833893E-5</c:v>
                </c:pt>
                <c:pt idx="3568" formatCode="0.00E+00">
                  <c:v>-9.2950416728854206E-5</c:v>
                </c:pt>
                <c:pt idx="3569" formatCode="0.00E+00">
                  <c:v>-9.2625312390737195E-5</c:v>
                </c:pt>
                <c:pt idx="3570" formatCode="0.00E+00">
                  <c:v>-9.1981230070814504E-5</c:v>
                </c:pt>
                <c:pt idx="3571" formatCode="0.00E+00">
                  <c:v>-9.23922125366516E-5</c:v>
                </c:pt>
                <c:pt idx="3572" formatCode="0.00E+00">
                  <c:v>-9.2018031864427003E-5</c:v>
                </c:pt>
                <c:pt idx="3573" formatCode="0.00E+00">
                  <c:v>-9.2613052402157296E-5</c:v>
                </c:pt>
                <c:pt idx="3574" formatCode="0.00E+00">
                  <c:v>-9.2846137704327703E-5</c:v>
                </c:pt>
                <c:pt idx="3575" formatCode="0.00E+00">
                  <c:v>-9.3054703029338298E-5</c:v>
                </c:pt>
                <c:pt idx="3576" formatCode="0.00E+00">
                  <c:v>-9.2606911493931006E-5</c:v>
                </c:pt>
                <c:pt idx="3577" formatCode="0.00E+00">
                  <c:v>-9.2698923253919902E-5</c:v>
                </c:pt>
                <c:pt idx="3578" formatCode="0.00E+00">
                  <c:v>-9.2956557637080604E-5</c:v>
                </c:pt>
                <c:pt idx="3579" formatCode="0.00E+00">
                  <c:v>-9.35209027375095E-5</c:v>
                </c:pt>
                <c:pt idx="3580" formatCode="0.00E+00">
                  <c:v>-9.3502487288788002E-5</c:v>
                </c:pt>
                <c:pt idx="3581" formatCode="0.00E+00">
                  <c:v>-9.3201917479746003E-5</c:v>
                </c:pt>
                <c:pt idx="3582" formatCode="0.00E+00">
                  <c:v>-9.3655842647422105E-5</c:v>
                </c:pt>
                <c:pt idx="3583" formatCode="0.00E+00">
                  <c:v>-9.3453418230637894E-5</c:v>
                </c:pt>
                <c:pt idx="3584" formatCode="0.00E+00">
                  <c:v>-9.3379807367455201E-5</c:v>
                </c:pt>
                <c:pt idx="3585" formatCode="0.00E+00">
                  <c:v>-9.4091366918291897E-5</c:v>
                </c:pt>
                <c:pt idx="3586" formatCode="0.00E+00">
                  <c:v>-9.3956419732421596E-5</c:v>
                </c:pt>
                <c:pt idx="3587" formatCode="0.00E+00">
                  <c:v>-9.3888942501507699E-5</c:v>
                </c:pt>
                <c:pt idx="3588" formatCode="0.00E+00">
                  <c:v>-9.4318333140108694E-5</c:v>
                </c:pt>
                <c:pt idx="3589" formatCode="0.00E+00">
                  <c:v>-9.4827460998203605E-5</c:v>
                </c:pt>
                <c:pt idx="3590" formatCode="0.00E+00">
                  <c:v>-9.4287657702807296E-5</c:v>
                </c:pt>
                <c:pt idx="3591" formatCode="0.00E+00">
                  <c:v>-9.4220187747851001E-5</c:v>
                </c:pt>
                <c:pt idx="3592" formatCode="0.00E+00">
                  <c:v>-9.4802926469128606E-5</c:v>
                </c:pt>
                <c:pt idx="3593" formatCode="0.00E+00">
                  <c:v>-9.4809060101397295E-5</c:v>
                </c:pt>
                <c:pt idx="3594" formatCode="0.00E+00">
                  <c:v>-9.4680246547795805E-5</c:v>
                </c:pt>
                <c:pt idx="3595" formatCode="0.00E+00">
                  <c:v>-9.5128038083203096E-5</c:v>
                </c:pt>
                <c:pt idx="3596" formatCode="0.00E+00">
                  <c:v>-9.4980823632795404E-5</c:v>
                </c:pt>
                <c:pt idx="3597" formatCode="0.00E+00">
                  <c:v>-9.4704781076870899E-5</c:v>
                </c:pt>
                <c:pt idx="3598" formatCode="0.00E+00">
                  <c:v>-9.4974682724569006E-5</c:v>
                </c:pt>
                <c:pt idx="3599" formatCode="0.00E+00">
                  <c:v>-9.5042159955482903E-5</c:v>
                </c:pt>
              </c:numCache>
            </c:numRef>
          </c:yVal>
          <c:smooth val="1"/>
          <c:extLst>
            <c:ext xmlns:c16="http://schemas.microsoft.com/office/drawing/2014/chart" uri="{C3380CC4-5D6E-409C-BE32-E72D297353CC}">
              <c16:uniqueId val="{00000000-6BFC-4070-A858-744165ACBF48}"/>
            </c:ext>
          </c:extLst>
        </c:ser>
        <c:dLbls>
          <c:showLegendKey val="0"/>
          <c:showVal val="0"/>
          <c:showCatName val="0"/>
          <c:showSerName val="0"/>
          <c:showPercent val="0"/>
          <c:showBubbleSize val="0"/>
        </c:dLbls>
        <c:axId val="502470184"/>
        <c:axId val="502471824"/>
      </c:scatterChart>
      <c:valAx>
        <c:axId val="50247018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dirty="0"/>
                  <a:t>Time (s)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none" spc="0" normalizeH="0" baseline="0">
                <a:solidFill>
                  <a:schemeClr val="tx1">
                    <a:lumMod val="65000"/>
                    <a:lumOff val="35000"/>
                  </a:schemeClr>
                </a:solidFill>
                <a:latin typeface="+mn-lt"/>
                <a:ea typeface="+mn-ea"/>
                <a:cs typeface="+mn-cs"/>
              </a:defRPr>
            </a:pPr>
            <a:endParaRPr lang="el-GR"/>
          </a:p>
        </c:txPr>
        <c:crossAx val="502471824"/>
        <c:crosses val="autoZero"/>
        <c:crossBetween val="midCat"/>
      </c:valAx>
      <c:valAx>
        <c:axId val="50247182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dirty="0"/>
                  <a:t>CURRENT</a:t>
                </a:r>
                <a:r>
                  <a:rPr lang="en-US" baseline="0" dirty="0"/>
                  <a:t> (A)</a:t>
                </a:r>
                <a:endParaRPr lang="en-US" dirty="0"/>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l-G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l-GR"/>
          </a:p>
        </c:txPr>
        <c:crossAx val="5024701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3">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tx1">
        <a:lumMod val="65000"/>
        <a:lumOff val="35000"/>
      </a:schemeClr>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5400" cap="flat" cmpd="dbl" algn="ctr">
        <a:solidFill>
          <a:schemeClr val="phClr">
            <a:alpha val="50000"/>
          </a:schemeClr>
        </a:solidFill>
        <a:round/>
      </a:ln>
    </cs:spPr>
  </cs:dataPointLine>
  <cs:dataPointMarker>
    <cs:lnRef idx="0">
      <cs:styleClr val="auto"/>
    </cs:lnRef>
    <cs:fillRef idx="0">
      <cs:styleClr val="auto"/>
    </cs:fillRef>
    <cs:effectRef idx="0"/>
    <cs:fontRef idx="minor">
      <a:schemeClr val="dk1"/>
    </cs:fontRef>
    <cs:spPr>
      <a:ln w="34925" cap="flat" cmpd="dbl" algn="ctr">
        <a:solidFill>
          <a:schemeClr val="phClr">
            <a:lumMod val="75000"/>
            <a:alpha val="70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kern="1200" spc="0" normalizeH="0" baseline="0"/>
  </cs:title>
  <cs:trendline>
    <cs:lnRef idx="0">
      <cs:styleClr val="0"/>
    </cs:lnRef>
    <cs:fillRef idx="0"/>
    <cs:effectRef idx="0"/>
    <cs:fontRef idx="minor">
      <a:schemeClr val="tx1"/>
    </cs:fontRef>
    <cs:spPr>
      <a:ln w="38100" cap="rnd" cmpd="sng" algn="ctr">
        <a:solidFill>
          <a:schemeClr val="phClr">
            <a:lumMod val="75000"/>
            <a:alpha val="25000"/>
          </a:scheme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b="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9FE1B1-999D-41C2-B67E-78106FFC91FA}" type="doc">
      <dgm:prSet loTypeId="urn:microsoft.com/office/officeart/2009/layout/CircleArrowProcess" loCatId="cycle" qsTypeId="urn:microsoft.com/office/officeart/2005/8/quickstyle/simple4" qsCatId="simple" csTypeId="urn:microsoft.com/office/officeart/2005/8/colors/colorful4" csCatId="colorful" phldr="1"/>
      <dgm:spPr/>
      <dgm:t>
        <a:bodyPr/>
        <a:lstStyle/>
        <a:p>
          <a:endParaRPr lang="en-US"/>
        </a:p>
      </dgm:t>
    </dgm:pt>
    <dgm:pt modelId="{12A48694-51B1-4674-BB20-8B88276583E7}">
      <dgm:prSet phldrT="[Text]" custT="1"/>
      <dgm:spPr/>
      <dgm:t>
        <a:bodyPr/>
        <a:lstStyle/>
        <a:p>
          <a:r>
            <a:rPr lang="en-US" sz="1400"/>
            <a:t>Professors (4)</a:t>
          </a:r>
        </a:p>
      </dgm:t>
    </dgm:pt>
    <dgm:pt modelId="{4A3EC264-56BE-4401-8B88-A3CF11BB5DD5}" type="parTrans" cxnId="{0071CFCE-9A64-43DE-99E8-1AD1A36358CC}">
      <dgm:prSet/>
      <dgm:spPr/>
      <dgm:t>
        <a:bodyPr/>
        <a:lstStyle/>
        <a:p>
          <a:endParaRPr lang="en-US"/>
        </a:p>
      </dgm:t>
    </dgm:pt>
    <dgm:pt modelId="{C40BF5E4-89D6-4066-9673-D8E4DBBAB281}" type="sibTrans" cxnId="{0071CFCE-9A64-43DE-99E8-1AD1A36358CC}">
      <dgm:prSet/>
      <dgm:spPr/>
      <dgm:t>
        <a:bodyPr/>
        <a:lstStyle/>
        <a:p>
          <a:endParaRPr lang="en-US"/>
        </a:p>
      </dgm:t>
    </dgm:pt>
    <dgm:pt modelId="{A86BCD45-A565-48A0-8987-D55A181579AF}">
      <dgm:prSet phldrT="[Text]" custT="1"/>
      <dgm:spPr/>
      <dgm:t>
        <a:bodyPr/>
        <a:lstStyle/>
        <a:p>
          <a:r>
            <a:rPr lang="en-US" sz="1400" dirty="0"/>
            <a:t>Post Doctoral Researchers (14)</a:t>
          </a:r>
        </a:p>
      </dgm:t>
    </dgm:pt>
    <dgm:pt modelId="{793C6B76-1E92-4B93-B787-7AC9127D04BB}" type="parTrans" cxnId="{73F344D2-6207-469B-9B59-81E12B1AF5D4}">
      <dgm:prSet/>
      <dgm:spPr/>
      <dgm:t>
        <a:bodyPr/>
        <a:lstStyle/>
        <a:p>
          <a:endParaRPr lang="en-US"/>
        </a:p>
      </dgm:t>
    </dgm:pt>
    <dgm:pt modelId="{A49CA9D5-DF90-4E20-B42E-682D3EFEBC7B}" type="sibTrans" cxnId="{73F344D2-6207-469B-9B59-81E12B1AF5D4}">
      <dgm:prSet/>
      <dgm:spPr/>
      <dgm:t>
        <a:bodyPr/>
        <a:lstStyle/>
        <a:p>
          <a:endParaRPr lang="en-US"/>
        </a:p>
      </dgm:t>
    </dgm:pt>
    <dgm:pt modelId="{6383CDF9-59F7-4F7D-8730-83DC405A8713}">
      <dgm:prSet phldrT="[Text]" custT="1"/>
      <dgm:spPr/>
      <dgm:t>
        <a:bodyPr/>
        <a:lstStyle/>
        <a:p>
          <a:r>
            <a:rPr lang="en-US" sz="1400"/>
            <a:t>Researchers (11)</a:t>
          </a:r>
        </a:p>
      </dgm:t>
    </dgm:pt>
    <dgm:pt modelId="{A5300DA5-EEB3-46B9-8E1A-DD7DA6125F6A}" type="parTrans" cxnId="{AAC1CEBF-7E13-4D74-B0D4-06C8DFE377F3}">
      <dgm:prSet/>
      <dgm:spPr/>
      <dgm:t>
        <a:bodyPr/>
        <a:lstStyle/>
        <a:p>
          <a:endParaRPr lang="en-US"/>
        </a:p>
      </dgm:t>
    </dgm:pt>
    <dgm:pt modelId="{BF65328A-083C-4E79-937F-16C4B93B7676}" type="sibTrans" cxnId="{AAC1CEBF-7E13-4D74-B0D4-06C8DFE377F3}">
      <dgm:prSet/>
      <dgm:spPr/>
      <dgm:t>
        <a:bodyPr/>
        <a:lstStyle/>
        <a:p>
          <a:endParaRPr lang="en-US"/>
        </a:p>
      </dgm:t>
    </dgm:pt>
    <dgm:pt modelId="{92302845-D009-4752-ACC0-A844ED4C684E}">
      <dgm:prSet custT="1"/>
      <dgm:spPr/>
      <dgm:t>
        <a:bodyPr/>
        <a:lstStyle/>
        <a:p>
          <a:r>
            <a:rPr lang="en-US" sz="1400"/>
            <a:t>PhD (10)</a:t>
          </a:r>
        </a:p>
      </dgm:t>
    </dgm:pt>
    <dgm:pt modelId="{81367B24-B13A-4B57-9C89-F03CD4763FDF}" type="parTrans" cxnId="{E49D9744-76B8-4A9F-81B5-34F49768FDA8}">
      <dgm:prSet/>
      <dgm:spPr/>
      <dgm:t>
        <a:bodyPr/>
        <a:lstStyle/>
        <a:p>
          <a:endParaRPr lang="en-US"/>
        </a:p>
      </dgm:t>
    </dgm:pt>
    <dgm:pt modelId="{8487BACB-9D63-4D24-95E3-EAF9221D1D3F}" type="sibTrans" cxnId="{E49D9744-76B8-4A9F-81B5-34F49768FDA8}">
      <dgm:prSet/>
      <dgm:spPr/>
      <dgm:t>
        <a:bodyPr/>
        <a:lstStyle/>
        <a:p>
          <a:endParaRPr lang="en-US"/>
        </a:p>
      </dgm:t>
    </dgm:pt>
    <dgm:pt modelId="{9906D0C7-4D53-4824-A82F-8A0788756FD2}">
      <dgm:prSet custT="1"/>
      <dgm:spPr/>
      <dgm:t>
        <a:bodyPr/>
        <a:lstStyle/>
        <a:p>
          <a:r>
            <a:rPr lang="en-US" sz="1400"/>
            <a:t>Technicians (3)</a:t>
          </a:r>
        </a:p>
      </dgm:t>
    </dgm:pt>
    <dgm:pt modelId="{58FE57BA-82B1-4B3F-9164-1CC4E89947A5}" type="parTrans" cxnId="{ED482A98-87D0-48F7-A1D2-E21682381CE7}">
      <dgm:prSet/>
      <dgm:spPr/>
      <dgm:t>
        <a:bodyPr/>
        <a:lstStyle/>
        <a:p>
          <a:endParaRPr lang="en-US"/>
        </a:p>
      </dgm:t>
    </dgm:pt>
    <dgm:pt modelId="{9A171AAE-BCB6-4B0D-A2A9-3663DF2C16BB}" type="sibTrans" cxnId="{ED482A98-87D0-48F7-A1D2-E21682381CE7}">
      <dgm:prSet/>
      <dgm:spPr/>
      <dgm:t>
        <a:bodyPr/>
        <a:lstStyle/>
        <a:p>
          <a:endParaRPr lang="en-US"/>
        </a:p>
      </dgm:t>
    </dgm:pt>
    <dgm:pt modelId="{90BE9117-07D4-46AE-9CDB-FB87C61837D3}" type="pres">
      <dgm:prSet presAssocID="{369FE1B1-999D-41C2-B67E-78106FFC91FA}" presName="Name0" presStyleCnt="0">
        <dgm:presLayoutVars>
          <dgm:chMax val="7"/>
          <dgm:chPref val="7"/>
          <dgm:dir/>
          <dgm:animLvl val="lvl"/>
        </dgm:presLayoutVars>
      </dgm:prSet>
      <dgm:spPr/>
    </dgm:pt>
    <dgm:pt modelId="{70907056-0C4F-45C7-82E4-0947CA8A159C}" type="pres">
      <dgm:prSet presAssocID="{12A48694-51B1-4674-BB20-8B88276583E7}" presName="Accent1" presStyleCnt="0"/>
      <dgm:spPr/>
    </dgm:pt>
    <dgm:pt modelId="{3DD07EE0-3DDC-4450-9FA5-477A3E83BE22}" type="pres">
      <dgm:prSet presAssocID="{12A48694-51B1-4674-BB20-8B88276583E7}" presName="Accent" presStyleLbl="node1" presStyleIdx="0" presStyleCnt="5"/>
      <dgm:spPr>
        <a:solidFill>
          <a:srgbClr val="7030A0"/>
        </a:solidFill>
        <a:ln>
          <a:solidFill>
            <a:srgbClr val="7030A0"/>
          </a:solidFill>
        </a:ln>
      </dgm:spPr>
    </dgm:pt>
    <dgm:pt modelId="{75F567CB-49C0-47BD-9880-A2AF96D621ED}" type="pres">
      <dgm:prSet presAssocID="{12A48694-51B1-4674-BB20-8B88276583E7}" presName="Parent1" presStyleLbl="revTx" presStyleIdx="0" presStyleCnt="5">
        <dgm:presLayoutVars>
          <dgm:chMax val="1"/>
          <dgm:chPref val="1"/>
          <dgm:bulletEnabled val="1"/>
        </dgm:presLayoutVars>
      </dgm:prSet>
      <dgm:spPr/>
    </dgm:pt>
    <dgm:pt modelId="{0C22CF5A-9E1B-4A49-9FC7-81A0773C3CE6}" type="pres">
      <dgm:prSet presAssocID="{A86BCD45-A565-48A0-8987-D55A181579AF}" presName="Accent2" presStyleCnt="0"/>
      <dgm:spPr/>
    </dgm:pt>
    <dgm:pt modelId="{F58E385E-8CF9-4C81-8A90-7A8BB71528D9}" type="pres">
      <dgm:prSet presAssocID="{A86BCD45-A565-48A0-8987-D55A181579AF}" presName="Accent" presStyleLbl="node1" presStyleIdx="1" presStyleCnt="5"/>
      <dgm:spPr>
        <a:solidFill>
          <a:srgbClr val="B4DCFD"/>
        </a:solidFill>
      </dgm:spPr>
    </dgm:pt>
    <dgm:pt modelId="{BFEBDBCC-5348-48D9-85AB-09EE61B7EBB9}" type="pres">
      <dgm:prSet presAssocID="{A86BCD45-A565-48A0-8987-D55A181579AF}" presName="Parent2" presStyleLbl="revTx" presStyleIdx="1" presStyleCnt="5" custScaleX="177085" custLinFactNeighborX="49898" custLinFactNeighborY="10118">
        <dgm:presLayoutVars>
          <dgm:chMax val="1"/>
          <dgm:chPref val="1"/>
          <dgm:bulletEnabled val="1"/>
        </dgm:presLayoutVars>
      </dgm:prSet>
      <dgm:spPr/>
    </dgm:pt>
    <dgm:pt modelId="{FB8F4920-65B2-4AA5-972E-FFAC38DD0D61}" type="pres">
      <dgm:prSet presAssocID="{6383CDF9-59F7-4F7D-8730-83DC405A8713}" presName="Accent3" presStyleCnt="0"/>
      <dgm:spPr/>
    </dgm:pt>
    <dgm:pt modelId="{5EEDC51F-9D32-49DB-8849-87E4C8B93BDF}" type="pres">
      <dgm:prSet presAssocID="{6383CDF9-59F7-4F7D-8730-83DC405A8713}" presName="Accent" presStyleLbl="node1" presStyleIdx="2" presStyleCnt="5"/>
      <dgm:spPr>
        <a:solidFill>
          <a:srgbClr val="9399E7"/>
        </a:solidFill>
      </dgm:spPr>
    </dgm:pt>
    <dgm:pt modelId="{5D6FDB45-28A5-49EE-BAFC-E353122044C2}" type="pres">
      <dgm:prSet presAssocID="{6383CDF9-59F7-4F7D-8730-83DC405A8713}" presName="Parent3" presStyleLbl="revTx" presStyleIdx="2" presStyleCnt="5" custScaleX="164716" custLinFactNeighborX="-27904" custLinFactNeighborY="46">
        <dgm:presLayoutVars>
          <dgm:chMax val="1"/>
          <dgm:chPref val="1"/>
          <dgm:bulletEnabled val="1"/>
        </dgm:presLayoutVars>
      </dgm:prSet>
      <dgm:spPr/>
    </dgm:pt>
    <dgm:pt modelId="{5CF40F52-3EED-4C8C-9C22-8A6C3BF85342}" type="pres">
      <dgm:prSet presAssocID="{92302845-D009-4752-ACC0-A844ED4C684E}" presName="Accent4" presStyleCnt="0"/>
      <dgm:spPr/>
    </dgm:pt>
    <dgm:pt modelId="{A26D525B-83BA-451E-8058-821E45739306}" type="pres">
      <dgm:prSet presAssocID="{92302845-D009-4752-ACC0-A844ED4C684E}" presName="Accent" presStyleLbl="node1" presStyleIdx="3" presStyleCnt="5"/>
      <dgm:spPr>
        <a:solidFill>
          <a:schemeClr val="accent6">
            <a:lumMod val="60000"/>
            <a:lumOff val="40000"/>
          </a:schemeClr>
        </a:solidFill>
      </dgm:spPr>
    </dgm:pt>
    <dgm:pt modelId="{276927EC-EDEF-4124-86AC-58CE1B910DB8}" type="pres">
      <dgm:prSet presAssocID="{92302845-D009-4752-ACC0-A844ED4C684E}" presName="Parent4" presStyleLbl="revTx" presStyleIdx="3" presStyleCnt="5" custScaleX="232893" custLinFactNeighborX="49454" custLinFactNeighborY="30411">
        <dgm:presLayoutVars>
          <dgm:chMax val="1"/>
          <dgm:chPref val="1"/>
          <dgm:bulletEnabled val="1"/>
        </dgm:presLayoutVars>
      </dgm:prSet>
      <dgm:spPr/>
    </dgm:pt>
    <dgm:pt modelId="{E0A4E366-DA63-42EB-8594-9E4894A3D1F4}" type="pres">
      <dgm:prSet presAssocID="{9906D0C7-4D53-4824-A82F-8A0788756FD2}" presName="Accent5" presStyleCnt="0"/>
      <dgm:spPr/>
    </dgm:pt>
    <dgm:pt modelId="{11B347C0-BA9E-4B9A-A9B3-BE158982A371}" type="pres">
      <dgm:prSet presAssocID="{9906D0C7-4D53-4824-A82F-8A0788756FD2}" presName="Accent" presStyleLbl="node1" presStyleIdx="4" presStyleCnt="5" custAng="0" custScaleX="99739" custScaleY="99680" custLinFactNeighborX="14617" custLinFactNeighborY="14250"/>
      <dgm:spPr/>
    </dgm:pt>
    <dgm:pt modelId="{B7DAF1B3-F2BB-4A3B-9F90-945CE8F8C33F}" type="pres">
      <dgm:prSet presAssocID="{9906D0C7-4D53-4824-A82F-8A0788756FD2}" presName="Parent5" presStyleLbl="revTx" presStyleIdx="4" presStyleCnt="5" custScaleX="161649" custLinFactNeighborX="-24377" custLinFactNeighborY="17768">
        <dgm:presLayoutVars>
          <dgm:chMax val="1"/>
          <dgm:chPref val="1"/>
          <dgm:bulletEnabled val="1"/>
        </dgm:presLayoutVars>
      </dgm:prSet>
      <dgm:spPr/>
    </dgm:pt>
  </dgm:ptLst>
  <dgm:cxnLst>
    <dgm:cxn modelId="{FC702827-4361-43C5-8B15-5CF30502E01A}" type="presOf" srcId="{6383CDF9-59F7-4F7D-8730-83DC405A8713}" destId="{5D6FDB45-28A5-49EE-BAFC-E353122044C2}" srcOrd="0" destOrd="0" presId="urn:microsoft.com/office/officeart/2009/layout/CircleArrowProcess"/>
    <dgm:cxn modelId="{6C76DF3E-5B5B-4B0D-B50D-77D01D716053}" type="presOf" srcId="{9906D0C7-4D53-4824-A82F-8A0788756FD2}" destId="{B7DAF1B3-F2BB-4A3B-9F90-945CE8F8C33F}" srcOrd="0" destOrd="0" presId="urn:microsoft.com/office/officeart/2009/layout/CircleArrowProcess"/>
    <dgm:cxn modelId="{E49D9744-76B8-4A9F-81B5-34F49768FDA8}" srcId="{369FE1B1-999D-41C2-B67E-78106FFC91FA}" destId="{92302845-D009-4752-ACC0-A844ED4C684E}" srcOrd="3" destOrd="0" parTransId="{81367B24-B13A-4B57-9C89-F03CD4763FDF}" sibTransId="{8487BACB-9D63-4D24-95E3-EAF9221D1D3F}"/>
    <dgm:cxn modelId="{FC812889-F4E6-4C5A-B2D0-7E4D768027A6}" type="presOf" srcId="{A86BCD45-A565-48A0-8987-D55A181579AF}" destId="{BFEBDBCC-5348-48D9-85AB-09EE61B7EBB9}" srcOrd="0" destOrd="0" presId="urn:microsoft.com/office/officeart/2009/layout/CircleArrowProcess"/>
    <dgm:cxn modelId="{ED482A98-87D0-48F7-A1D2-E21682381CE7}" srcId="{369FE1B1-999D-41C2-B67E-78106FFC91FA}" destId="{9906D0C7-4D53-4824-A82F-8A0788756FD2}" srcOrd="4" destOrd="0" parTransId="{58FE57BA-82B1-4B3F-9164-1CC4E89947A5}" sibTransId="{9A171AAE-BCB6-4B0D-A2A9-3663DF2C16BB}"/>
    <dgm:cxn modelId="{D65C1499-D750-457F-B914-887E66A5A24E}" type="presOf" srcId="{92302845-D009-4752-ACC0-A844ED4C684E}" destId="{276927EC-EDEF-4124-86AC-58CE1B910DB8}" srcOrd="0" destOrd="0" presId="urn:microsoft.com/office/officeart/2009/layout/CircleArrowProcess"/>
    <dgm:cxn modelId="{C47AFDA8-293B-4F9F-9C33-D7B815D04C16}" type="presOf" srcId="{12A48694-51B1-4674-BB20-8B88276583E7}" destId="{75F567CB-49C0-47BD-9880-A2AF96D621ED}" srcOrd="0" destOrd="0" presId="urn:microsoft.com/office/officeart/2009/layout/CircleArrowProcess"/>
    <dgm:cxn modelId="{AAC1CEBF-7E13-4D74-B0D4-06C8DFE377F3}" srcId="{369FE1B1-999D-41C2-B67E-78106FFC91FA}" destId="{6383CDF9-59F7-4F7D-8730-83DC405A8713}" srcOrd="2" destOrd="0" parTransId="{A5300DA5-EEB3-46B9-8E1A-DD7DA6125F6A}" sibTransId="{BF65328A-083C-4E79-937F-16C4B93B7676}"/>
    <dgm:cxn modelId="{0071CFCE-9A64-43DE-99E8-1AD1A36358CC}" srcId="{369FE1B1-999D-41C2-B67E-78106FFC91FA}" destId="{12A48694-51B1-4674-BB20-8B88276583E7}" srcOrd="0" destOrd="0" parTransId="{4A3EC264-56BE-4401-8B88-A3CF11BB5DD5}" sibTransId="{C40BF5E4-89D6-4066-9673-D8E4DBBAB281}"/>
    <dgm:cxn modelId="{73F344D2-6207-469B-9B59-81E12B1AF5D4}" srcId="{369FE1B1-999D-41C2-B67E-78106FFC91FA}" destId="{A86BCD45-A565-48A0-8987-D55A181579AF}" srcOrd="1" destOrd="0" parTransId="{793C6B76-1E92-4B93-B787-7AC9127D04BB}" sibTransId="{A49CA9D5-DF90-4E20-B42E-682D3EFEBC7B}"/>
    <dgm:cxn modelId="{ADA760E6-09C3-4C19-8162-8ECFBC720E3C}" type="presOf" srcId="{369FE1B1-999D-41C2-B67E-78106FFC91FA}" destId="{90BE9117-07D4-46AE-9CDB-FB87C61837D3}" srcOrd="0" destOrd="0" presId="urn:microsoft.com/office/officeart/2009/layout/CircleArrowProcess"/>
    <dgm:cxn modelId="{D80FF476-3244-4264-BEF6-2EAE476E46AC}" type="presParOf" srcId="{90BE9117-07D4-46AE-9CDB-FB87C61837D3}" destId="{70907056-0C4F-45C7-82E4-0947CA8A159C}" srcOrd="0" destOrd="0" presId="urn:microsoft.com/office/officeart/2009/layout/CircleArrowProcess"/>
    <dgm:cxn modelId="{87C36A88-3D75-48BF-88DC-F3A8AE74E6A6}" type="presParOf" srcId="{70907056-0C4F-45C7-82E4-0947CA8A159C}" destId="{3DD07EE0-3DDC-4450-9FA5-477A3E83BE22}" srcOrd="0" destOrd="0" presId="urn:microsoft.com/office/officeart/2009/layout/CircleArrowProcess"/>
    <dgm:cxn modelId="{F6947E65-83AC-4595-9418-0DB76187853A}" type="presParOf" srcId="{90BE9117-07D4-46AE-9CDB-FB87C61837D3}" destId="{75F567CB-49C0-47BD-9880-A2AF96D621ED}" srcOrd="1" destOrd="0" presId="urn:microsoft.com/office/officeart/2009/layout/CircleArrowProcess"/>
    <dgm:cxn modelId="{F1AFB9A3-8BC5-4BD6-BB19-A62F6DD6BD6C}" type="presParOf" srcId="{90BE9117-07D4-46AE-9CDB-FB87C61837D3}" destId="{0C22CF5A-9E1B-4A49-9FC7-81A0773C3CE6}" srcOrd="2" destOrd="0" presId="urn:microsoft.com/office/officeart/2009/layout/CircleArrowProcess"/>
    <dgm:cxn modelId="{DE86807D-3C26-4DD4-A0E3-0C31CB7EB5CB}" type="presParOf" srcId="{0C22CF5A-9E1B-4A49-9FC7-81A0773C3CE6}" destId="{F58E385E-8CF9-4C81-8A90-7A8BB71528D9}" srcOrd="0" destOrd="0" presId="urn:microsoft.com/office/officeart/2009/layout/CircleArrowProcess"/>
    <dgm:cxn modelId="{F6635C33-0D82-4510-980A-50027E39E93D}" type="presParOf" srcId="{90BE9117-07D4-46AE-9CDB-FB87C61837D3}" destId="{BFEBDBCC-5348-48D9-85AB-09EE61B7EBB9}" srcOrd="3" destOrd="0" presId="urn:microsoft.com/office/officeart/2009/layout/CircleArrowProcess"/>
    <dgm:cxn modelId="{48351A21-0686-4291-8CD1-6E5EF4830F28}" type="presParOf" srcId="{90BE9117-07D4-46AE-9CDB-FB87C61837D3}" destId="{FB8F4920-65B2-4AA5-972E-FFAC38DD0D61}" srcOrd="4" destOrd="0" presId="urn:microsoft.com/office/officeart/2009/layout/CircleArrowProcess"/>
    <dgm:cxn modelId="{9E73F1A9-00DF-4E0E-B465-0375F4390689}" type="presParOf" srcId="{FB8F4920-65B2-4AA5-972E-FFAC38DD0D61}" destId="{5EEDC51F-9D32-49DB-8849-87E4C8B93BDF}" srcOrd="0" destOrd="0" presId="urn:microsoft.com/office/officeart/2009/layout/CircleArrowProcess"/>
    <dgm:cxn modelId="{20DF0D0B-70EA-490E-94F6-A6D24FCD6CEF}" type="presParOf" srcId="{90BE9117-07D4-46AE-9CDB-FB87C61837D3}" destId="{5D6FDB45-28A5-49EE-BAFC-E353122044C2}" srcOrd="5" destOrd="0" presId="urn:microsoft.com/office/officeart/2009/layout/CircleArrowProcess"/>
    <dgm:cxn modelId="{F03EC556-C772-4FA6-924B-91FF9368C6C8}" type="presParOf" srcId="{90BE9117-07D4-46AE-9CDB-FB87C61837D3}" destId="{5CF40F52-3EED-4C8C-9C22-8A6C3BF85342}" srcOrd="6" destOrd="0" presId="urn:microsoft.com/office/officeart/2009/layout/CircleArrowProcess"/>
    <dgm:cxn modelId="{C4DFA197-66EA-4C62-A85D-FBA1E37FD5A4}" type="presParOf" srcId="{5CF40F52-3EED-4C8C-9C22-8A6C3BF85342}" destId="{A26D525B-83BA-451E-8058-821E45739306}" srcOrd="0" destOrd="0" presId="urn:microsoft.com/office/officeart/2009/layout/CircleArrowProcess"/>
    <dgm:cxn modelId="{1CD85E58-8DD3-4717-B566-578829608B04}" type="presParOf" srcId="{90BE9117-07D4-46AE-9CDB-FB87C61837D3}" destId="{276927EC-EDEF-4124-86AC-58CE1B910DB8}" srcOrd="7" destOrd="0" presId="urn:microsoft.com/office/officeart/2009/layout/CircleArrowProcess"/>
    <dgm:cxn modelId="{26DC63ED-CD8A-4E73-9435-C43488571F81}" type="presParOf" srcId="{90BE9117-07D4-46AE-9CDB-FB87C61837D3}" destId="{E0A4E366-DA63-42EB-8594-9E4894A3D1F4}" srcOrd="8" destOrd="0" presId="urn:microsoft.com/office/officeart/2009/layout/CircleArrowProcess"/>
    <dgm:cxn modelId="{9929798E-FA83-4465-ADBE-C4AD56E156C0}" type="presParOf" srcId="{E0A4E366-DA63-42EB-8594-9E4894A3D1F4}" destId="{11B347C0-BA9E-4B9A-A9B3-BE158982A371}" srcOrd="0" destOrd="0" presId="urn:microsoft.com/office/officeart/2009/layout/CircleArrowProcess"/>
    <dgm:cxn modelId="{15493FDF-2545-4E26-9734-1735C299C4B0}" type="presParOf" srcId="{90BE9117-07D4-46AE-9CDB-FB87C61837D3}" destId="{B7DAF1B3-F2BB-4A3B-9F90-945CE8F8C33F}" srcOrd="9"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07EE0-3DDC-4450-9FA5-477A3E83BE22}">
      <dsp:nvSpPr>
        <dsp:cNvPr id="0" name=""/>
        <dsp:cNvSpPr/>
      </dsp:nvSpPr>
      <dsp:spPr>
        <a:xfrm>
          <a:off x="1383797" y="954"/>
          <a:ext cx="1387260" cy="1387330"/>
        </a:xfrm>
        <a:prstGeom prst="circularArrow">
          <a:avLst>
            <a:gd name="adj1" fmla="val 10980"/>
            <a:gd name="adj2" fmla="val 1142322"/>
            <a:gd name="adj3" fmla="val 4500000"/>
            <a:gd name="adj4" fmla="val 10800000"/>
            <a:gd name="adj5" fmla="val 12500"/>
          </a:avLst>
        </a:prstGeom>
        <a:solidFill>
          <a:srgbClr val="7030A0"/>
        </a:solidFill>
        <a:ln>
          <a:solidFill>
            <a:srgbClr val="7030A0"/>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5F567CB-49C0-47BD-9880-A2AF96D621ED}">
      <dsp:nvSpPr>
        <dsp:cNvPr id="0" name=""/>
        <dsp:cNvSpPr/>
      </dsp:nvSpPr>
      <dsp:spPr>
        <a:xfrm>
          <a:off x="1690082" y="503402"/>
          <a:ext cx="774170" cy="38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Professors (4)</a:t>
          </a:r>
        </a:p>
      </dsp:txBody>
      <dsp:txXfrm>
        <a:off x="1690082" y="503402"/>
        <a:ext cx="774170" cy="386912"/>
      </dsp:txXfrm>
    </dsp:sp>
    <dsp:sp modelId="{F58E385E-8CF9-4C81-8A90-7A8BB71528D9}">
      <dsp:nvSpPr>
        <dsp:cNvPr id="0" name=""/>
        <dsp:cNvSpPr/>
      </dsp:nvSpPr>
      <dsp:spPr>
        <a:xfrm>
          <a:off x="998403" y="798064"/>
          <a:ext cx="1387260" cy="1387330"/>
        </a:xfrm>
        <a:prstGeom prst="leftCircularArrow">
          <a:avLst>
            <a:gd name="adj1" fmla="val 10980"/>
            <a:gd name="adj2" fmla="val 1142322"/>
            <a:gd name="adj3" fmla="val 6300000"/>
            <a:gd name="adj4" fmla="val 18900000"/>
            <a:gd name="adj5" fmla="val 12500"/>
          </a:avLst>
        </a:prstGeom>
        <a:solidFill>
          <a:srgbClr val="B4DCFD"/>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EBDBCC-5348-48D9-85AB-09EE61B7EBB9}">
      <dsp:nvSpPr>
        <dsp:cNvPr id="0" name=""/>
        <dsp:cNvSpPr/>
      </dsp:nvSpPr>
      <dsp:spPr>
        <a:xfrm>
          <a:off x="1391038" y="1341451"/>
          <a:ext cx="1370939" cy="38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Post Doctoral Researchers (14)</a:t>
          </a:r>
        </a:p>
      </dsp:txBody>
      <dsp:txXfrm>
        <a:off x="1391038" y="1341451"/>
        <a:ext cx="1370939" cy="386912"/>
      </dsp:txXfrm>
    </dsp:sp>
    <dsp:sp modelId="{5EEDC51F-9D32-49DB-8849-87E4C8B93BDF}">
      <dsp:nvSpPr>
        <dsp:cNvPr id="0" name=""/>
        <dsp:cNvSpPr/>
      </dsp:nvSpPr>
      <dsp:spPr>
        <a:xfrm>
          <a:off x="1383797" y="1598757"/>
          <a:ext cx="1387260" cy="1387330"/>
        </a:xfrm>
        <a:prstGeom prst="circularArrow">
          <a:avLst>
            <a:gd name="adj1" fmla="val 10980"/>
            <a:gd name="adj2" fmla="val 1142322"/>
            <a:gd name="adj3" fmla="val 4500000"/>
            <a:gd name="adj4" fmla="val 13500000"/>
            <a:gd name="adj5" fmla="val 12500"/>
          </a:avLst>
        </a:prstGeom>
        <a:solidFill>
          <a:srgbClr val="9399E7"/>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D6FDB45-28A5-49EE-BAFC-E353122044C2}">
      <dsp:nvSpPr>
        <dsp:cNvPr id="0" name=""/>
        <dsp:cNvSpPr/>
      </dsp:nvSpPr>
      <dsp:spPr>
        <a:xfrm>
          <a:off x="1223551" y="2100936"/>
          <a:ext cx="1275181" cy="38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Researchers (11)</a:t>
          </a:r>
        </a:p>
      </dsp:txBody>
      <dsp:txXfrm>
        <a:off x="1223551" y="2100936"/>
        <a:ext cx="1275181" cy="386912"/>
      </dsp:txXfrm>
    </dsp:sp>
    <dsp:sp modelId="{A26D525B-83BA-451E-8058-821E45739306}">
      <dsp:nvSpPr>
        <dsp:cNvPr id="0" name=""/>
        <dsp:cNvSpPr/>
      </dsp:nvSpPr>
      <dsp:spPr>
        <a:xfrm>
          <a:off x="998403" y="2397211"/>
          <a:ext cx="1387260" cy="1387330"/>
        </a:xfrm>
        <a:prstGeom prst="leftCircularArrow">
          <a:avLst>
            <a:gd name="adj1" fmla="val 10980"/>
            <a:gd name="adj2" fmla="val 1142322"/>
            <a:gd name="adj3" fmla="val 6300000"/>
            <a:gd name="adj4" fmla="val 18900000"/>
            <a:gd name="adj5" fmla="val 12500"/>
          </a:avLst>
        </a:prstGeom>
        <a:solidFill>
          <a:schemeClr val="accent6">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76927EC-EDEF-4124-86AC-58CE1B910DB8}">
      <dsp:nvSpPr>
        <dsp:cNvPr id="0" name=""/>
        <dsp:cNvSpPr/>
      </dsp:nvSpPr>
      <dsp:spPr>
        <a:xfrm>
          <a:off x="1171576" y="3017323"/>
          <a:ext cx="1802987" cy="38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PhD (10)</a:t>
          </a:r>
        </a:p>
      </dsp:txBody>
      <dsp:txXfrm>
        <a:off x="1171576" y="3017323"/>
        <a:ext cx="1802987" cy="386912"/>
      </dsp:txXfrm>
    </dsp:sp>
    <dsp:sp modelId="{11B347C0-BA9E-4B9A-A9B3-BE158982A371}">
      <dsp:nvSpPr>
        <dsp:cNvPr id="0" name=""/>
        <dsp:cNvSpPr/>
      </dsp:nvSpPr>
      <dsp:spPr>
        <a:xfrm>
          <a:off x="1658187" y="3458415"/>
          <a:ext cx="1188720" cy="1188714"/>
        </a:xfrm>
        <a:prstGeom prst="blockArc">
          <a:avLst>
            <a:gd name="adj1" fmla="val 13500000"/>
            <a:gd name="adj2" fmla="val 10800000"/>
            <a:gd name="adj3" fmla="val 1274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7DAF1B3-F2BB-4A3B-9F90-945CE8F8C33F}">
      <dsp:nvSpPr>
        <dsp:cNvPr id="0" name=""/>
        <dsp:cNvSpPr/>
      </dsp:nvSpPr>
      <dsp:spPr>
        <a:xfrm>
          <a:off x="1262728" y="3767308"/>
          <a:ext cx="1251438" cy="38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Technicians (3)</a:t>
          </a:r>
        </a:p>
      </dsp:txBody>
      <dsp:txXfrm>
        <a:off x="1262728" y="3767308"/>
        <a:ext cx="1251438" cy="386912"/>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37E7AEC-D250-4816-AD94-222B8953D48A}" type="datetimeFigureOut">
              <a:rPr lang="el-GR" smtClean="0"/>
              <a:t>16/7/2024</a:t>
            </a:fld>
            <a:endParaRPr lang="el-GR"/>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9563557-8ABF-4CB6-AAAB-04FFD6F9287B}" type="slidenum">
              <a:rPr lang="el-GR" smtClean="0"/>
              <a:t>‹#›</a:t>
            </a:fld>
            <a:endParaRPr lang="el-GR"/>
          </a:p>
        </p:txBody>
      </p:sp>
    </p:spTree>
    <p:extLst>
      <p:ext uri="{BB962C8B-B14F-4D97-AF65-F5344CB8AC3E}">
        <p14:creationId xmlns:p14="http://schemas.microsoft.com/office/powerpoint/2010/main" val="3601707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EC30BC-8642-45CD-B33C-7E76FA3A271E}"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939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15</a:t>
            </a:fld>
            <a:endParaRPr lang="el-GR"/>
          </a:p>
        </p:txBody>
      </p:sp>
    </p:spTree>
    <p:extLst>
      <p:ext uri="{BB962C8B-B14F-4D97-AF65-F5344CB8AC3E}">
        <p14:creationId xmlns:p14="http://schemas.microsoft.com/office/powerpoint/2010/main" val="1142281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16</a:t>
            </a:fld>
            <a:endParaRPr lang="el-GR"/>
          </a:p>
        </p:txBody>
      </p:sp>
    </p:spTree>
    <p:extLst>
      <p:ext uri="{BB962C8B-B14F-4D97-AF65-F5344CB8AC3E}">
        <p14:creationId xmlns:p14="http://schemas.microsoft.com/office/powerpoint/2010/main" val="3973547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17</a:t>
            </a:fld>
            <a:endParaRPr lang="el-GR"/>
          </a:p>
        </p:txBody>
      </p:sp>
    </p:spTree>
    <p:extLst>
      <p:ext uri="{BB962C8B-B14F-4D97-AF65-F5344CB8AC3E}">
        <p14:creationId xmlns:p14="http://schemas.microsoft.com/office/powerpoint/2010/main" val="3259967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18</a:t>
            </a:fld>
            <a:endParaRPr lang="el-GR"/>
          </a:p>
        </p:txBody>
      </p:sp>
    </p:spTree>
    <p:extLst>
      <p:ext uri="{BB962C8B-B14F-4D97-AF65-F5344CB8AC3E}">
        <p14:creationId xmlns:p14="http://schemas.microsoft.com/office/powerpoint/2010/main" val="1085304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19</a:t>
            </a:fld>
            <a:endParaRPr lang="el-GR"/>
          </a:p>
        </p:txBody>
      </p:sp>
    </p:spTree>
    <p:extLst>
      <p:ext uri="{BB962C8B-B14F-4D97-AF65-F5344CB8AC3E}">
        <p14:creationId xmlns:p14="http://schemas.microsoft.com/office/powerpoint/2010/main" val="3488278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20</a:t>
            </a:fld>
            <a:endParaRPr lang="el-GR"/>
          </a:p>
        </p:txBody>
      </p:sp>
    </p:spTree>
    <p:extLst>
      <p:ext uri="{BB962C8B-B14F-4D97-AF65-F5344CB8AC3E}">
        <p14:creationId xmlns:p14="http://schemas.microsoft.com/office/powerpoint/2010/main" val="3742835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21</a:t>
            </a:fld>
            <a:endParaRPr lang="el-GR"/>
          </a:p>
        </p:txBody>
      </p:sp>
    </p:spTree>
    <p:extLst>
      <p:ext uri="{BB962C8B-B14F-4D97-AF65-F5344CB8AC3E}">
        <p14:creationId xmlns:p14="http://schemas.microsoft.com/office/powerpoint/2010/main" val="2568232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22</a:t>
            </a:fld>
            <a:endParaRPr lang="el-GR"/>
          </a:p>
        </p:txBody>
      </p:sp>
    </p:spTree>
    <p:extLst>
      <p:ext uri="{BB962C8B-B14F-4D97-AF65-F5344CB8AC3E}">
        <p14:creationId xmlns:p14="http://schemas.microsoft.com/office/powerpoint/2010/main" val="377540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23</a:t>
            </a:fld>
            <a:endParaRPr lang="el-GR"/>
          </a:p>
        </p:txBody>
      </p:sp>
    </p:spTree>
    <p:extLst>
      <p:ext uri="{BB962C8B-B14F-4D97-AF65-F5344CB8AC3E}">
        <p14:creationId xmlns:p14="http://schemas.microsoft.com/office/powerpoint/2010/main" val="2908939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144AF-8309-4212-B2AA-E40B388059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5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6</a:t>
            </a:fld>
            <a:endParaRPr lang="el-GR"/>
          </a:p>
        </p:txBody>
      </p:sp>
    </p:spTree>
    <p:extLst>
      <p:ext uri="{BB962C8B-B14F-4D97-AF65-F5344CB8AC3E}">
        <p14:creationId xmlns:p14="http://schemas.microsoft.com/office/powerpoint/2010/main" val="4118911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9144AF-8309-4212-B2AA-E40B388059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994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27</a:t>
            </a:fld>
            <a:endParaRPr lang="el-GR"/>
          </a:p>
        </p:txBody>
      </p:sp>
    </p:spTree>
    <p:extLst>
      <p:ext uri="{BB962C8B-B14F-4D97-AF65-F5344CB8AC3E}">
        <p14:creationId xmlns:p14="http://schemas.microsoft.com/office/powerpoint/2010/main" val="1048767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29</a:t>
            </a:fld>
            <a:endParaRPr lang="el-GR"/>
          </a:p>
        </p:txBody>
      </p:sp>
    </p:spTree>
    <p:extLst>
      <p:ext uri="{BB962C8B-B14F-4D97-AF65-F5344CB8AC3E}">
        <p14:creationId xmlns:p14="http://schemas.microsoft.com/office/powerpoint/2010/main" val="4129742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30</a:t>
            </a:fld>
            <a:endParaRPr lang="el-GR"/>
          </a:p>
        </p:txBody>
      </p:sp>
    </p:spTree>
    <p:extLst>
      <p:ext uri="{BB962C8B-B14F-4D97-AF65-F5344CB8AC3E}">
        <p14:creationId xmlns:p14="http://schemas.microsoft.com/office/powerpoint/2010/main" val="2354587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31</a:t>
            </a:fld>
            <a:endParaRPr lang="el-GR"/>
          </a:p>
        </p:txBody>
      </p:sp>
    </p:spTree>
    <p:extLst>
      <p:ext uri="{BB962C8B-B14F-4D97-AF65-F5344CB8AC3E}">
        <p14:creationId xmlns:p14="http://schemas.microsoft.com/office/powerpoint/2010/main" val="2637870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33</a:t>
            </a:fld>
            <a:endParaRPr lang="el-GR"/>
          </a:p>
        </p:txBody>
      </p:sp>
    </p:spTree>
    <p:extLst>
      <p:ext uri="{BB962C8B-B14F-4D97-AF65-F5344CB8AC3E}">
        <p14:creationId xmlns:p14="http://schemas.microsoft.com/office/powerpoint/2010/main" val="1854493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34</a:t>
            </a:fld>
            <a:endParaRPr lang="el-GR"/>
          </a:p>
        </p:txBody>
      </p:sp>
    </p:spTree>
    <p:extLst>
      <p:ext uri="{BB962C8B-B14F-4D97-AF65-F5344CB8AC3E}">
        <p14:creationId xmlns:p14="http://schemas.microsoft.com/office/powerpoint/2010/main" val="1143432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36</a:t>
            </a:fld>
            <a:endParaRPr lang="el-GR"/>
          </a:p>
        </p:txBody>
      </p:sp>
    </p:spTree>
    <p:extLst>
      <p:ext uri="{BB962C8B-B14F-4D97-AF65-F5344CB8AC3E}">
        <p14:creationId xmlns:p14="http://schemas.microsoft.com/office/powerpoint/2010/main" val="1461494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37</a:t>
            </a:fld>
            <a:endParaRPr lang="el-GR"/>
          </a:p>
        </p:txBody>
      </p:sp>
    </p:spTree>
    <p:extLst>
      <p:ext uri="{BB962C8B-B14F-4D97-AF65-F5344CB8AC3E}">
        <p14:creationId xmlns:p14="http://schemas.microsoft.com/office/powerpoint/2010/main" val="3635059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38</a:t>
            </a:fld>
            <a:endParaRPr lang="el-GR"/>
          </a:p>
        </p:txBody>
      </p:sp>
    </p:spTree>
    <p:extLst>
      <p:ext uri="{BB962C8B-B14F-4D97-AF65-F5344CB8AC3E}">
        <p14:creationId xmlns:p14="http://schemas.microsoft.com/office/powerpoint/2010/main" val="1492127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7</a:t>
            </a:fld>
            <a:endParaRPr lang="el-GR"/>
          </a:p>
        </p:txBody>
      </p:sp>
    </p:spTree>
    <p:extLst>
      <p:ext uri="{BB962C8B-B14F-4D97-AF65-F5344CB8AC3E}">
        <p14:creationId xmlns:p14="http://schemas.microsoft.com/office/powerpoint/2010/main" val="4075112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40</a:t>
            </a:fld>
            <a:endParaRPr lang="el-GR"/>
          </a:p>
        </p:txBody>
      </p:sp>
    </p:spTree>
    <p:extLst>
      <p:ext uri="{BB962C8B-B14F-4D97-AF65-F5344CB8AC3E}">
        <p14:creationId xmlns:p14="http://schemas.microsoft.com/office/powerpoint/2010/main" val="12950257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41</a:t>
            </a:fld>
            <a:endParaRPr lang="el-GR"/>
          </a:p>
        </p:txBody>
      </p:sp>
    </p:spTree>
    <p:extLst>
      <p:ext uri="{BB962C8B-B14F-4D97-AF65-F5344CB8AC3E}">
        <p14:creationId xmlns:p14="http://schemas.microsoft.com/office/powerpoint/2010/main" val="16653493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42</a:t>
            </a:fld>
            <a:endParaRPr lang="el-GR"/>
          </a:p>
        </p:txBody>
      </p:sp>
    </p:spTree>
    <p:extLst>
      <p:ext uri="{BB962C8B-B14F-4D97-AF65-F5344CB8AC3E}">
        <p14:creationId xmlns:p14="http://schemas.microsoft.com/office/powerpoint/2010/main" val="3672878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43</a:t>
            </a:fld>
            <a:endParaRPr lang="el-GR"/>
          </a:p>
        </p:txBody>
      </p:sp>
    </p:spTree>
    <p:extLst>
      <p:ext uri="{BB962C8B-B14F-4D97-AF65-F5344CB8AC3E}">
        <p14:creationId xmlns:p14="http://schemas.microsoft.com/office/powerpoint/2010/main" val="600896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44</a:t>
            </a:fld>
            <a:endParaRPr lang="el-GR"/>
          </a:p>
        </p:txBody>
      </p:sp>
    </p:spTree>
    <p:extLst>
      <p:ext uri="{BB962C8B-B14F-4D97-AF65-F5344CB8AC3E}">
        <p14:creationId xmlns:p14="http://schemas.microsoft.com/office/powerpoint/2010/main" val="592069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46</a:t>
            </a:fld>
            <a:endParaRPr lang="el-GR"/>
          </a:p>
        </p:txBody>
      </p:sp>
    </p:spTree>
    <p:extLst>
      <p:ext uri="{BB962C8B-B14F-4D97-AF65-F5344CB8AC3E}">
        <p14:creationId xmlns:p14="http://schemas.microsoft.com/office/powerpoint/2010/main" val="2912162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8</a:t>
            </a:fld>
            <a:endParaRPr lang="el-GR"/>
          </a:p>
        </p:txBody>
      </p:sp>
    </p:spTree>
    <p:extLst>
      <p:ext uri="{BB962C8B-B14F-4D97-AF65-F5344CB8AC3E}">
        <p14:creationId xmlns:p14="http://schemas.microsoft.com/office/powerpoint/2010/main" val="3394103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9</a:t>
            </a:fld>
            <a:endParaRPr lang="el-GR"/>
          </a:p>
        </p:txBody>
      </p:sp>
    </p:spTree>
    <p:extLst>
      <p:ext uri="{BB962C8B-B14F-4D97-AF65-F5344CB8AC3E}">
        <p14:creationId xmlns:p14="http://schemas.microsoft.com/office/powerpoint/2010/main" val="2110024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10</a:t>
            </a:fld>
            <a:endParaRPr lang="el-GR"/>
          </a:p>
        </p:txBody>
      </p:sp>
    </p:spTree>
    <p:extLst>
      <p:ext uri="{BB962C8B-B14F-4D97-AF65-F5344CB8AC3E}">
        <p14:creationId xmlns:p14="http://schemas.microsoft.com/office/powerpoint/2010/main" val="3211908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11</a:t>
            </a:fld>
            <a:endParaRPr lang="el-GR"/>
          </a:p>
        </p:txBody>
      </p:sp>
    </p:spTree>
    <p:extLst>
      <p:ext uri="{BB962C8B-B14F-4D97-AF65-F5344CB8AC3E}">
        <p14:creationId xmlns:p14="http://schemas.microsoft.com/office/powerpoint/2010/main" val="2464511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12</a:t>
            </a:fld>
            <a:endParaRPr lang="el-GR"/>
          </a:p>
        </p:txBody>
      </p:sp>
    </p:spTree>
    <p:extLst>
      <p:ext uri="{BB962C8B-B14F-4D97-AF65-F5344CB8AC3E}">
        <p14:creationId xmlns:p14="http://schemas.microsoft.com/office/powerpoint/2010/main" val="3479645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381000" y="685800"/>
            <a:ext cx="6096000" cy="34290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B2EC30BC-8642-45CD-B33C-7E76FA3A271E}" type="slidenum">
              <a:rPr lang="el-GR" smtClean="0"/>
              <a:pPr/>
              <a:t>14</a:t>
            </a:fld>
            <a:endParaRPr lang="el-GR"/>
          </a:p>
        </p:txBody>
      </p:sp>
    </p:spTree>
    <p:extLst>
      <p:ext uri="{BB962C8B-B14F-4D97-AF65-F5344CB8AC3E}">
        <p14:creationId xmlns:p14="http://schemas.microsoft.com/office/powerpoint/2010/main" val="2913110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Custom Layout">
    <p:spTree>
      <p:nvGrpSpPr>
        <p:cNvPr id="1" name=""/>
        <p:cNvGrpSpPr/>
        <p:nvPr/>
      </p:nvGrpSpPr>
      <p:grpSpPr bwMode="auto">
        <a:xfrm>
          <a:off x="0" y="0"/>
          <a:ext cx="0" cy="0"/>
          <a:chOff x="0" y="0"/>
          <a:chExt cx="0" cy="0"/>
        </a:xfrm>
      </p:grpSpPr>
      <p:sp>
        <p:nvSpPr>
          <p:cNvPr id="3" name="Text Placeholder 12"/>
          <p:cNvSpPr>
            <a:spLocks noGrp="1"/>
          </p:cNvSpPr>
          <p:nvPr>
            <p:ph type="body" sz="quarter" idx="14" hasCustomPrompt="1"/>
          </p:nvPr>
        </p:nvSpPr>
        <p:spPr bwMode="auto">
          <a:xfrm>
            <a:off x="1527462" y="3166232"/>
            <a:ext cx="9143999" cy="688164"/>
          </a:xfrm>
          <a:prstGeom prst="rect">
            <a:avLst/>
          </a:prstGeom>
          <a:solidFill>
            <a:srgbClr val="98C17F"/>
          </a:solidFill>
        </p:spPr>
        <p:txBody>
          <a:bodyPr/>
          <a:lstStyle>
            <a:lvl1pPr marL="0" indent="0" algn="ctr">
              <a:buFontTx/>
              <a:buNone/>
              <a:defRPr sz="3200">
                <a:solidFill>
                  <a:schemeClr val="bg1"/>
                </a:solidFill>
                <a:latin typeface="Arial"/>
                <a:cs typeface="Arial"/>
              </a:defRPr>
            </a:lvl1pPr>
          </a:lstStyle>
          <a:p>
            <a:pPr lvl="0">
              <a:defRPr/>
            </a:pPr>
            <a:r>
              <a:rPr lang="en-US"/>
              <a:t>Presentation Title</a:t>
            </a:r>
            <a:endParaRPr/>
          </a:p>
        </p:txBody>
      </p:sp>
      <p:sp>
        <p:nvSpPr>
          <p:cNvPr id="4" name="Text Placeholder 5"/>
          <p:cNvSpPr>
            <a:spLocks noGrp="1"/>
          </p:cNvSpPr>
          <p:nvPr>
            <p:ph type="body" sz="quarter" idx="17" hasCustomPrompt="1"/>
          </p:nvPr>
        </p:nvSpPr>
        <p:spPr bwMode="auto">
          <a:xfrm>
            <a:off x="2498218" y="5317186"/>
            <a:ext cx="7202487" cy="500062"/>
          </a:xfrm>
          <a:prstGeom prst="rect">
            <a:avLst/>
          </a:prstGeom>
          <a:solidFill>
            <a:srgbClr val="98C17F"/>
          </a:solidFill>
        </p:spPr>
        <p:txBody>
          <a:bodyPr/>
          <a:lstStyle>
            <a:lvl1pPr marL="0" indent="0" algn="ctr">
              <a:buNone/>
              <a:defRPr>
                <a:solidFill>
                  <a:schemeClr val="bg1"/>
                </a:solidFill>
                <a:latin typeface="Arial"/>
                <a:cs typeface="Arial"/>
              </a:defRPr>
            </a:lvl1pPr>
          </a:lstStyle>
          <a:p>
            <a:pPr lvl="0">
              <a:defRPr/>
            </a:pPr>
            <a:r>
              <a:rPr lang="en-US"/>
              <a:t>Presenter(s) / Organization</a:t>
            </a:r>
            <a:endParaRPr/>
          </a:p>
        </p:txBody>
      </p:sp>
      <p:sp>
        <p:nvSpPr>
          <p:cNvPr id="5" name="Text Placeholder 12"/>
          <p:cNvSpPr>
            <a:spLocks noGrp="1"/>
          </p:cNvSpPr>
          <p:nvPr>
            <p:ph type="body" sz="quarter" idx="18" hasCustomPrompt="1"/>
          </p:nvPr>
        </p:nvSpPr>
        <p:spPr bwMode="auto">
          <a:xfrm>
            <a:off x="1527462" y="3963054"/>
            <a:ext cx="9143999" cy="688164"/>
          </a:xfrm>
          <a:prstGeom prst="rect">
            <a:avLst/>
          </a:prstGeom>
          <a:solidFill>
            <a:srgbClr val="98C17F"/>
          </a:solidFill>
        </p:spPr>
        <p:txBody>
          <a:bodyPr/>
          <a:lstStyle>
            <a:lvl1pPr marL="0" indent="0" algn="ctr">
              <a:buFontTx/>
              <a:buNone/>
              <a:defRPr sz="3200">
                <a:solidFill>
                  <a:schemeClr val="bg1"/>
                </a:solidFill>
                <a:latin typeface="Arial"/>
                <a:cs typeface="Arial"/>
              </a:defRPr>
            </a:lvl1pPr>
          </a:lstStyle>
          <a:p>
            <a:pPr lvl="0">
              <a:defRPr/>
            </a:pPr>
            <a:r>
              <a:rPr lang="en-US"/>
              <a:t>Title of meeting</a:t>
            </a:r>
            <a:endParaRPr/>
          </a:p>
        </p:txBody>
      </p:sp>
      <p:sp>
        <p:nvSpPr>
          <p:cNvPr id="6" name="Text Placeholder 5"/>
          <p:cNvSpPr>
            <a:spLocks noGrp="1"/>
          </p:cNvSpPr>
          <p:nvPr>
            <p:ph type="body" sz="quarter" idx="19" hasCustomPrompt="1"/>
          </p:nvPr>
        </p:nvSpPr>
        <p:spPr bwMode="auto">
          <a:xfrm>
            <a:off x="2498218" y="4734171"/>
            <a:ext cx="7202487" cy="500062"/>
          </a:xfrm>
          <a:prstGeom prst="rect">
            <a:avLst/>
          </a:prstGeom>
          <a:solidFill>
            <a:srgbClr val="98C17F"/>
          </a:solidFill>
        </p:spPr>
        <p:txBody>
          <a:bodyPr/>
          <a:lstStyle>
            <a:lvl1pPr marL="0" indent="0" algn="ctr">
              <a:buNone/>
              <a:defRPr>
                <a:solidFill>
                  <a:schemeClr val="bg1"/>
                </a:solidFill>
                <a:latin typeface="Arial"/>
                <a:cs typeface="Arial"/>
              </a:defRPr>
            </a:lvl1pPr>
          </a:lstStyle>
          <a:p>
            <a:pPr lvl="0">
              <a:defRPr/>
            </a:pPr>
            <a:r>
              <a:rPr lang="en-US"/>
              <a:t>Date, Location</a:t>
            </a:r>
            <a:endParaRPr/>
          </a:p>
        </p:txBody>
      </p:sp>
      <p:sp>
        <p:nvSpPr>
          <p:cNvPr id="7" name="Picture Placeholder 6"/>
          <p:cNvSpPr>
            <a:spLocks noGrp="1"/>
          </p:cNvSpPr>
          <p:nvPr>
            <p:ph type="pic" sz="quarter" idx="20" hasCustomPrompt="1"/>
          </p:nvPr>
        </p:nvSpPr>
        <p:spPr bwMode="auto">
          <a:xfrm>
            <a:off x="10870250" y="6004607"/>
            <a:ext cx="1120227" cy="688164"/>
          </a:xfrm>
          <a:prstGeom prst="rect">
            <a:avLst/>
          </a:prstGeom>
        </p:spPr>
        <p:txBody>
          <a:bodyPr/>
          <a:lstStyle>
            <a:lvl1pPr marL="0" indent="0" algn="ctr">
              <a:buNone/>
              <a:defRPr sz="1200"/>
            </a:lvl1pPr>
          </a:lstStyle>
          <a:p>
            <a:pPr>
              <a:defRPr/>
            </a:pPr>
            <a:r>
              <a:rPr lang="en-US" sz="1200"/>
              <a:t>Insert your organization’s logo here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1_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77623" y="185664"/>
            <a:ext cx="8408351" cy="532184"/>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a:t>
            </a:fld>
            <a:endParaRPr lang="en-GB"/>
          </a:p>
        </p:txBody>
      </p:sp>
      <p:sp>
        <p:nvSpPr>
          <p:cNvPr id="5"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2_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0" y="146460"/>
            <a:ext cx="10515600" cy="545750"/>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a:t>
            </a:fld>
            <a:endParaRPr lang="en-GB"/>
          </a:p>
        </p:txBody>
      </p:sp>
      <p:sp>
        <p:nvSpPr>
          <p:cNvPr id="6" name="Picture Placeholder 2"/>
          <p:cNvSpPr>
            <a:spLocks noGrp="1"/>
          </p:cNvSpPr>
          <p:nvPr>
            <p:ph type="pic" sz="quarter" idx="13" hasCustomPrompt="1"/>
          </p:nvPr>
        </p:nvSpPr>
        <p:spPr bwMode="auto">
          <a:xfrm>
            <a:off x="5367054" y="1183389"/>
            <a:ext cx="3327910" cy="2033832"/>
          </a:xfrm>
          <a:prstGeom prst="rect">
            <a:avLst/>
          </a:prstGeom>
        </p:spPr>
        <p:txBody>
          <a:bodyPr/>
          <a:lstStyle>
            <a:lvl1pPr algn="l">
              <a:defRPr>
                <a:solidFill>
                  <a:schemeClr val="tx1"/>
                </a:solidFill>
              </a:defRPr>
            </a:lvl1pPr>
          </a:lstStyle>
          <a:p>
            <a:pPr>
              <a:defRPr/>
            </a:pPr>
            <a:r>
              <a:rPr lang="en-US"/>
              <a:t>Click to add image</a:t>
            </a:r>
            <a:endParaRPr/>
          </a:p>
        </p:txBody>
      </p:sp>
      <p:sp>
        <p:nvSpPr>
          <p:cNvPr id="7" name="Picture Placeholder 5"/>
          <p:cNvSpPr>
            <a:spLocks noGrp="1"/>
          </p:cNvSpPr>
          <p:nvPr>
            <p:ph type="pic" sz="quarter" idx="17" hasCustomPrompt="1"/>
          </p:nvPr>
        </p:nvSpPr>
        <p:spPr bwMode="auto">
          <a:xfrm>
            <a:off x="8288357" y="3217221"/>
            <a:ext cx="3327911" cy="2953917"/>
          </a:xfrm>
          <a:prstGeom prst="rect">
            <a:avLst/>
          </a:prstGeom>
        </p:spPr>
        <p:txBody>
          <a:bodyPr/>
          <a:lstStyle>
            <a:lvl1pPr algn="l">
              <a:defRPr>
                <a:solidFill>
                  <a:schemeClr val="tx1"/>
                </a:solidFill>
              </a:defRPr>
            </a:lvl1pPr>
          </a:lstStyle>
          <a:p>
            <a:pPr>
              <a:defRPr/>
            </a:pPr>
            <a:r>
              <a:rPr lang="en-US"/>
              <a:t>Click to add image</a:t>
            </a:r>
            <a:endParaRPr/>
          </a:p>
        </p:txBody>
      </p:sp>
      <p:sp>
        <p:nvSpPr>
          <p:cNvPr id="8" name="Text Placeholder 6"/>
          <p:cNvSpPr>
            <a:spLocks noGrp="1"/>
          </p:cNvSpPr>
          <p:nvPr>
            <p:ph type="body" sz="quarter" idx="18" hasCustomPrompt="1"/>
          </p:nvPr>
        </p:nvSpPr>
        <p:spPr bwMode="auto">
          <a:xfrm>
            <a:off x="575732" y="2051041"/>
            <a:ext cx="4732011" cy="3133880"/>
          </a:xfrm>
          <a:prstGeom prst="rect">
            <a:avLst/>
          </a:prstGeom>
        </p:spPr>
        <p:txBody>
          <a:bodyPr/>
          <a:lstStyle>
            <a:lvl1pPr algn="l">
              <a:defRPr>
                <a:solidFill>
                  <a:schemeClr val="tx1"/>
                </a:solidFill>
              </a:defRPr>
            </a:lvl1pPr>
          </a:lstStyle>
          <a:p>
            <a:pPr>
              <a:defRPr/>
            </a:pPr>
            <a:r>
              <a:rPr lang="en-US"/>
              <a:t>Click to add brief description</a:t>
            </a:r>
            <a:endParaRPr/>
          </a:p>
        </p:txBody>
      </p:sp>
      <p:sp>
        <p:nvSpPr>
          <p:cNvPr id="9" name="Text Placeholder 7"/>
          <p:cNvSpPr>
            <a:spLocks noGrp="1"/>
          </p:cNvSpPr>
          <p:nvPr>
            <p:ph type="body" sz="quarter" idx="19" hasCustomPrompt="1"/>
          </p:nvPr>
        </p:nvSpPr>
        <p:spPr bwMode="auto">
          <a:xfrm>
            <a:off x="575732" y="1160713"/>
            <a:ext cx="4732011" cy="890327"/>
          </a:xfrm>
          <a:prstGeom prst="rect">
            <a:avLst/>
          </a:prstGeom>
          <a:solidFill>
            <a:srgbClr val="648B4D"/>
          </a:solidFill>
        </p:spPr>
        <p:txBody>
          <a:bodyPr/>
          <a:lstStyle>
            <a:lvl1pPr algn="l">
              <a:defRPr>
                <a:solidFill>
                  <a:schemeClr val="tx1"/>
                </a:solidFill>
              </a:defRPr>
            </a:lvl1pPr>
          </a:lstStyle>
          <a:p>
            <a:pPr>
              <a:defRPr/>
            </a:pPr>
            <a:r>
              <a:rPr lang="en-US"/>
              <a:t>Click to add subtitle</a:t>
            </a:r>
            <a:endParaRPr/>
          </a:p>
        </p:txBody>
      </p:sp>
      <p:sp>
        <p:nvSpPr>
          <p:cNvPr id="10"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8D72-D4B4-ED18-2538-7E76B6441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12C1D-FC95-6548-C968-54A26C4430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07932-09F9-26BB-6643-953619525F2A}"/>
              </a:ext>
            </a:extLst>
          </p:cNvPr>
          <p:cNvSpPr>
            <a:spLocks noGrp="1"/>
          </p:cNvSpPr>
          <p:nvPr>
            <p:ph type="dt" sz="half" idx="10"/>
          </p:nvPr>
        </p:nvSpPr>
        <p:spPr/>
        <p:txBody>
          <a:bodyPr/>
          <a:lstStyle/>
          <a:p>
            <a:fld id="{35C34846-3F3D-4034-B38F-39208117BB1E}" type="datetime1">
              <a:rPr lang="en-US" smtClean="0"/>
              <a:t>7/16/2024</a:t>
            </a:fld>
            <a:endParaRPr lang="en-US"/>
          </a:p>
        </p:txBody>
      </p:sp>
      <p:sp>
        <p:nvSpPr>
          <p:cNvPr id="5" name="Footer Placeholder 4">
            <a:extLst>
              <a:ext uri="{FF2B5EF4-FFF2-40B4-BE49-F238E27FC236}">
                <a16:creationId xmlns:a16="http://schemas.microsoft.com/office/drawing/2014/main" id="{8B9CEAFF-9AA6-DD98-7DE3-9A63F0C239DC}"/>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04B5AA27-9740-9E7A-5168-AD8FEF8861A5}"/>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8" name="Straight Connector 12">
            <a:extLst>
              <a:ext uri="{FF2B5EF4-FFF2-40B4-BE49-F238E27FC236}">
                <a16:creationId xmlns:a16="http://schemas.microsoft.com/office/drawing/2014/main" id="{ABDB0844-7B29-2C4D-94C7-864DE27D453E}"/>
              </a:ext>
            </a:extLst>
          </p:cNvPr>
          <p:cNvCxnSpPr>
            <a:cxnSpLocks/>
          </p:cNvCxnSpPr>
          <p:nvPr userDrawn="1"/>
        </p:nvCxnSpPr>
        <p:spPr>
          <a:xfrm>
            <a:off x="0" y="6182292"/>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0612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B96D9644-5C28-4522-887F-F0E48BE192DF}" type="datetime1">
              <a:rPr lang="el-GR" smtClean="0"/>
              <a:pPr/>
              <a:t>16/7/2024</a:t>
            </a:fld>
            <a:endParaRPr lang="el-GR"/>
          </a:p>
        </p:txBody>
      </p:sp>
      <p:sp>
        <p:nvSpPr>
          <p:cNvPr id="5" name="4 - Θέση υποσέλιδου"/>
          <p:cNvSpPr>
            <a:spLocks noGrp="1"/>
          </p:cNvSpPr>
          <p:nvPr>
            <p:ph type="ftr" sz="quarter" idx="11"/>
          </p:nvPr>
        </p:nvSpPr>
        <p:spPr/>
        <p:txBody>
          <a:bodyPr/>
          <a:lstStyle/>
          <a:p>
            <a:r>
              <a:rPr lang="en-US"/>
              <a:t>Research Unit of Advanced, Composite, Nano Materials &amp; Nanotechnology</a:t>
            </a:r>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715114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02CB60-4962-6F5C-4718-92E2EA4102D1}"/>
              </a:ext>
            </a:extLst>
          </p:cNvPr>
          <p:cNvSpPr>
            <a:spLocks noGrp="1"/>
          </p:cNvSpPr>
          <p:nvPr>
            <p:ph type="dt" sz="half" idx="10"/>
          </p:nvPr>
        </p:nvSpPr>
        <p:spPr/>
        <p:txBody>
          <a:bodyPr/>
          <a:lstStyle/>
          <a:p>
            <a:fld id="{D803F9BC-2052-413F-89FF-2311BEC50C4D}" type="datetime1">
              <a:rPr lang="en-US" smtClean="0"/>
              <a:t>7/16/2024</a:t>
            </a:fld>
            <a:endParaRPr lang="en-US"/>
          </a:p>
        </p:txBody>
      </p:sp>
      <p:sp>
        <p:nvSpPr>
          <p:cNvPr id="5" name="Footer Placeholder 4">
            <a:extLst>
              <a:ext uri="{FF2B5EF4-FFF2-40B4-BE49-F238E27FC236}">
                <a16:creationId xmlns:a16="http://schemas.microsoft.com/office/drawing/2014/main" id="{4FBFB5CC-6809-3E21-96B1-3D8D13C45A7B}"/>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2C3F3DF4-53DE-A07E-5053-CB1734467C97}"/>
              </a:ext>
            </a:extLst>
          </p:cNvPr>
          <p:cNvSpPr>
            <a:spLocks noGrp="1"/>
          </p:cNvSpPr>
          <p:nvPr>
            <p:ph type="sldNum" sz="quarter" idx="12"/>
          </p:nvPr>
        </p:nvSpPr>
        <p:spPr/>
        <p:txBody>
          <a:bodyPr/>
          <a:lstStyle/>
          <a:p>
            <a:fld id="{F8AC98E4-57F4-4E65-9225-0862AB0C1F79}" type="slidenum">
              <a:rPr lang="en-US" smtClean="0"/>
              <a:t>‹#›</a:t>
            </a:fld>
            <a:endParaRPr lang="en-US"/>
          </a:p>
        </p:txBody>
      </p:sp>
      <p:pic>
        <p:nvPicPr>
          <p:cNvPr id="3" name="Εικόνα 2">
            <a:extLst>
              <a:ext uri="{FF2B5EF4-FFF2-40B4-BE49-F238E27FC236}">
                <a16:creationId xmlns:a16="http://schemas.microsoft.com/office/drawing/2014/main" id="{2C782AF0-E2E0-9D43-9A60-2D469BEF38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64174"/>
            <a:ext cx="12205855" cy="984351"/>
          </a:xfrm>
          <a:prstGeom prst="rect">
            <a:avLst/>
          </a:prstGeom>
        </p:spPr>
      </p:pic>
    </p:spTree>
    <p:extLst>
      <p:ext uri="{BB962C8B-B14F-4D97-AF65-F5344CB8AC3E}">
        <p14:creationId xmlns:p14="http://schemas.microsoft.com/office/powerpoint/2010/main" val="2743734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8D72-D4B4-ED18-2538-7E76B6441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12C1D-FC95-6548-C968-54A26C4430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07932-09F9-26BB-6643-953619525F2A}"/>
              </a:ext>
            </a:extLst>
          </p:cNvPr>
          <p:cNvSpPr>
            <a:spLocks noGrp="1"/>
          </p:cNvSpPr>
          <p:nvPr>
            <p:ph type="dt" sz="half" idx="10"/>
          </p:nvPr>
        </p:nvSpPr>
        <p:spPr/>
        <p:txBody>
          <a:bodyPr/>
          <a:lstStyle/>
          <a:p>
            <a:fld id="{35C34846-3F3D-4034-B38F-39208117BB1E}" type="datetime1">
              <a:rPr lang="en-US" smtClean="0"/>
              <a:t>7/16/2024</a:t>
            </a:fld>
            <a:endParaRPr lang="en-US"/>
          </a:p>
        </p:txBody>
      </p:sp>
      <p:sp>
        <p:nvSpPr>
          <p:cNvPr id="5" name="Footer Placeholder 4">
            <a:extLst>
              <a:ext uri="{FF2B5EF4-FFF2-40B4-BE49-F238E27FC236}">
                <a16:creationId xmlns:a16="http://schemas.microsoft.com/office/drawing/2014/main" id="{8B9CEAFF-9AA6-DD98-7DE3-9A63F0C239DC}"/>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04B5AA27-9740-9E7A-5168-AD8FEF8861A5}"/>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8" name="Straight Connector 12">
            <a:extLst>
              <a:ext uri="{FF2B5EF4-FFF2-40B4-BE49-F238E27FC236}">
                <a16:creationId xmlns:a16="http://schemas.microsoft.com/office/drawing/2014/main" id="{ABDB0844-7B29-2C4D-94C7-864DE27D453E}"/>
              </a:ext>
            </a:extLst>
          </p:cNvPr>
          <p:cNvCxnSpPr>
            <a:cxnSpLocks/>
          </p:cNvCxnSpPr>
          <p:nvPr userDrawn="1"/>
        </p:nvCxnSpPr>
        <p:spPr>
          <a:xfrm>
            <a:off x="0" y="6182292"/>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1928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6543-CA0A-6BBF-5594-55F2C662AC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275D30-2E6E-6741-6724-86C7BF3606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C28276-418D-18FD-3AB1-C5E2E8736796}"/>
              </a:ext>
            </a:extLst>
          </p:cNvPr>
          <p:cNvSpPr>
            <a:spLocks noGrp="1"/>
          </p:cNvSpPr>
          <p:nvPr>
            <p:ph type="dt" sz="half" idx="10"/>
          </p:nvPr>
        </p:nvSpPr>
        <p:spPr/>
        <p:txBody>
          <a:bodyPr/>
          <a:lstStyle/>
          <a:p>
            <a:fld id="{584DCF92-C0B1-41FB-9E5B-735CD2264374}" type="datetime1">
              <a:rPr lang="en-US" smtClean="0"/>
              <a:t>7/16/2024</a:t>
            </a:fld>
            <a:endParaRPr lang="en-US"/>
          </a:p>
        </p:txBody>
      </p:sp>
      <p:sp>
        <p:nvSpPr>
          <p:cNvPr id="5" name="Footer Placeholder 4">
            <a:extLst>
              <a:ext uri="{FF2B5EF4-FFF2-40B4-BE49-F238E27FC236}">
                <a16:creationId xmlns:a16="http://schemas.microsoft.com/office/drawing/2014/main" id="{97927EED-C409-AC15-044E-E50E61CE851C}"/>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C609BF63-93FF-1C52-FCA7-B56A50853B3D}"/>
              </a:ext>
            </a:extLst>
          </p:cNvPr>
          <p:cNvSpPr>
            <a:spLocks noGrp="1"/>
          </p:cNvSpPr>
          <p:nvPr>
            <p:ph type="sldNum" sz="quarter" idx="12"/>
          </p:nvPr>
        </p:nvSpPr>
        <p:spPr/>
        <p:txBody>
          <a:bodyPr/>
          <a:lstStyle/>
          <a:p>
            <a:fld id="{F8AC98E4-57F4-4E65-9225-0862AB0C1F79}" type="slidenum">
              <a:rPr lang="en-US" smtClean="0"/>
              <a:t>‹#›</a:t>
            </a:fld>
            <a:endParaRPr lang="en-US"/>
          </a:p>
        </p:txBody>
      </p:sp>
    </p:spTree>
    <p:extLst>
      <p:ext uri="{BB962C8B-B14F-4D97-AF65-F5344CB8AC3E}">
        <p14:creationId xmlns:p14="http://schemas.microsoft.com/office/powerpoint/2010/main" val="1613714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A4E9-DA91-988A-941F-683E39D8A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00C4C-DA94-3592-E5C5-7283B39D50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CC0B27-C346-D0B3-F3F3-57124B2624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1CE50D-463C-79F3-1098-8620088BAEBB}"/>
              </a:ext>
            </a:extLst>
          </p:cNvPr>
          <p:cNvSpPr>
            <a:spLocks noGrp="1"/>
          </p:cNvSpPr>
          <p:nvPr>
            <p:ph type="dt" sz="half" idx="10"/>
          </p:nvPr>
        </p:nvSpPr>
        <p:spPr/>
        <p:txBody>
          <a:bodyPr/>
          <a:lstStyle/>
          <a:p>
            <a:fld id="{4E1A63CB-24A1-42BE-BA3D-67D0F204A1D0}" type="datetime1">
              <a:rPr lang="en-US" smtClean="0"/>
              <a:t>7/16/2024</a:t>
            </a:fld>
            <a:endParaRPr lang="en-US"/>
          </a:p>
        </p:txBody>
      </p:sp>
      <p:sp>
        <p:nvSpPr>
          <p:cNvPr id="6" name="Footer Placeholder 5">
            <a:extLst>
              <a:ext uri="{FF2B5EF4-FFF2-40B4-BE49-F238E27FC236}">
                <a16:creationId xmlns:a16="http://schemas.microsoft.com/office/drawing/2014/main" id="{6C091180-8744-7950-6E4D-A9E7049BC284}"/>
              </a:ext>
            </a:extLst>
          </p:cNvPr>
          <p:cNvSpPr>
            <a:spLocks noGrp="1"/>
          </p:cNvSpPr>
          <p:nvPr>
            <p:ph type="ftr" sz="quarter" idx="11"/>
          </p:nvPr>
        </p:nvSpPr>
        <p:spPr/>
        <p:txBody>
          <a:bodyPr/>
          <a:lstStyle/>
          <a:p>
            <a:r>
              <a:rPr lang="en-US"/>
              <a:t>Research Lab of Advanced, Composite, Nano Materials &amp; Nanotechnology, RNano Lab</a:t>
            </a:r>
          </a:p>
        </p:txBody>
      </p:sp>
      <p:sp>
        <p:nvSpPr>
          <p:cNvPr id="7" name="Slide Number Placeholder 6">
            <a:extLst>
              <a:ext uri="{FF2B5EF4-FFF2-40B4-BE49-F238E27FC236}">
                <a16:creationId xmlns:a16="http://schemas.microsoft.com/office/drawing/2014/main" id="{80DA4E96-A413-509B-FECB-5B6EAB219052}"/>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9" name="Straight Connector 12">
            <a:extLst>
              <a:ext uri="{FF2B5EF4-FFF2-40B4-BE49-F238E27FC236}">
                <a16:creationId xmlns:a16="http://schemas.microsoft.com/office/drawing/2014/main" id="{2EE7CEE3-6157-B241-95E1-D773FA5CD0A1}"/>
              </a:ext>
            </a:extLst>
          </p:cNvPr>
          <p:cNvCxnSpPr>
            <a:cxnSpLocks/>
          </p:cNvCxnSpPr>
          <p:nvPr userDrawn="1"/>
        </p:nvCxnSpPr>
        <p:spPr>
          <a:xfrm>
            <a:off x="-4010" y="6273215"/>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8908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D804-0803-0120-0E75-EB19557823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2CAE2F-0B7A-D007-761C-4F8C1464F4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1D9038-7906-8EEC-9E25-4728F923A0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B65CE4-0C39-9D80-0A32-25A93103BF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91BEC5-D8D7-576C-31AE-2B4803CD7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27307B-95B8-E804-9AE2-C4DE91D29C86}"/>
              </a:ext>
            </a:extLst>
          </p:cNvPr>
          <p:cNvSpPr>
            <a:spLocks noGrp="1"/>
          </p:cNvSpPr>
          <p:nvPr>
            <p:ph type="dt" sz="half" idx="10"/>
          </p:nvPr>
        </p:nvSpPr>
        <p:spPr/>
        <p:txBody>
          <a:bodyPr/>
          <a:lstStyle/>
          <a:p>
            <a:fld id="{DA32998D-450F-43A4-B5A5-2DAA5E62FB23}" type="datetime1">
              <a:rPr lang="en-US" smtClean="0"/>
              <a:t>7/16/2024</a:t>
            </a:fld>
            <a:endParaRPr lang="en-US"/>
          </a:p>
        </p:txBody>
      </p:sp>
      <p:sp>
        <p:nvSpPr>
          <p:cNvPr id="8" name="Footer Placeholder 7">
            <a:extLst>
              <a:ext uri="{FF2B5EF4-FFF2-40B4-BE49-F238E27FC236}">
                <a16:creationId xmlns:a16="http://schemas.microsoft.com/office/drawing/2014/main" id="{1A878E53-DC29-11F5-9161-ACA1070643BD}"/>
              </a:ext>
            </a:extLst>
          </p:cNvPr>
          <p:cNvSpPr>
            <a:spLocks noGrp="1"/>
          </p:cNvSpPr>
          <p:nvPr>
            <p:ph type="ftr" sz="quarter" idx="11"/>
          </p:nvPr>
        </p:nvSpPr>
        <p:spPr/>
        <p:txBody>
          <a:bodyPr/>
          <a:lstStyle/>
          <a:p>
            <a:r>
              <a:rPr lang="en-US"/>
              <a:t>Research Lab of Advanced, Composite, Nano Materials &amp; Nanotechnology, RNano Lab</a:t>
            </a:r>
          </a:p>
        </p:txBody>
      </p:sp>
      <p:sp>
        <p:nvSpPr>
          <p:cNvPr id="9" name="Slide Number Placeholder 8">
            <a:extLst>
              <a:ext uri="{FF2B5EF4-FFF2-40B4-BE49-F238E27FC236}">
                <a16:creationId xmlns:a16="http://schemas.microsoft.com/office/drawing/2014/main" id="{73B18072-B27A-F8D9-BE81-99E4D678F8C7}"/>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10" name="Straight Connector 12">
            <a:extLst>
              <a:ext uri="{FF2B5EF4-FFF2-40B4-BE49-F238E27FC236}">
                <a16:creationId xmlns:a16="http://schemas.microsoft.com/office/drawing/2014/main" id="{37674BAA-87AC-414F-BE3F-C270B4972860}"/>
              </a:ext>
            </a:extLst>
          </p:cNvPr>
          <p:cNvCxnSpPr>
            <a:cxnSpLocks/>
          </p:cNvCxnSpPr>
          <p:nvPr userDrawn="1"/>
        </p:nvCxnSpPr>
        <p:spPr>
          <a:xfrm>
            <a:off x="0" y="6266179"/>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3138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124D-5AC3-43AB-C386-C2BDA86D6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AFC9B4-8B1E-EBF6-12B0-0A9C6E2E949A}"/>
              </a:ext>
            </a:extLst>
          </p:cNvPr>
          <p:cNvSpPr>
            <a:spLocks noGrp="1"/>
          </p:cNvSpPr>
          <p:nvPr>
            <p:ph type="dt" sz="half" idx="10"/>
          </p:nvPr>
        </p:nvSpPr>
        <p:spPr/>
        <p:txBody>
          <a:bodyPr/>
          <a:lstStyle/>
          <a:p>
            <a:fld id="{26F85741-1053-4335-963D-A8DB31E710B5}" type="datetime1">
              <a:rPr lang="en-US" smtClean="0"/>
              <a:t>7/16/2024</a:t>
            </a:fld>
            <a:endParaRPr lang="en-US"/>
          </a:p>
        </p:txBody>
      </p:sp>
      <p:sp>
        <p:nvSpPr>
          <p:cNvPr id="4" name="Footer Placeholder 3">
            <a:extLst>
              <a:ext uri="{FF2B5EF4-FFF2-40B4-BE49-F238E27FC236}">
                <a16:creationId xmlns:a16="http://schemas.microsoft.com/office/drawing/2014/main" id="{B43344EC-703F-F205-0B42-8289345CA3BD}"/>
              </a:ext>
            </a:extLst>
          </p:cNvPr>
          <p:cNvSpPr>
            <a:spLocks noGrp="1"/>
          </p:cNvSpPr>
          <p:nvPr>
            <p:ph type="ftr" sz="quarter" idx="11"/>
          </p:nvPr>
        </p:nvSpPr>
        <p:spPr/>
        <p:txBody>
          <a:bodyPr/>
          <a:lstStyle/>
          <a:p>
            <a:r>
              <a:rPr lang="en-US"/>
              <a:t>Research Lab of Advanced, Composite, Nano Materials &amp; Nanotechnology, RNano Lab</a:t>
            </a:r>
          </a:p>
        </p:txBody>
      </p:sp>
      <p:sp>
        <p:nvSpPr>
          <p:cNvPr id="5" name="Slide Number Placeholder 4">
            <a:extLst>
              <a:ext uri="{FF2B5EF4-FFF2-40B4-BE49-F238E27FC236}">
                <a16:creationId xmlns:a16="http://schemas.microsoft.com/office/drawing/2014/main" id="{D09FF8FF-2C66-2407-A3BB-65A800D6E804}"/>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6" name="Straight Connector 12">
            <a:extLst>
              <a:ext uri="{FF2B5EF4-FFF2-40B4-BE49-F238E27FC236}">
                <a16:creationId xmlns:a16="http://schemas.microsoft.com/office/drawing/2014/main" id="{208722DB-7C49-9C45-85BF-4C377EB9EEF8}"/>
              </a:ext>
            </a:extLst>
          </p:cNvPr>
          <p:cNvCxnSpPr>
            <a:cxnSpLocks/>
          </p:cNvCxnSpPr>
          <p:nvPr userDrawn="1"/>
        </p:nvCxnSpPr>
        <p:spPr>
          <a:xfrm>
            <a:off x="0" y="6166249"/>
            <a:ext cx="12192000" cy="0"/>
          </a:xfrm>
          <a:prstGeom prst="line">
            <a:avLst/>
          </a:prstGeom>
          <a:ln w="12700">
            <a:solidFill>
              <a:srgbClr val="ADF0F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6323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5_Custom Layout">
    <p:spTree>
      <p:nvGrpSpPr>
        <p:cNvPr id="1" name=""/>
        <p:cNvGrpSpPr/>
        <p:nvPr/>
      </p:nvGrpSpPr>
      <p:grpSpPr bwMode="auto">
        <a:xfrm>
          <a:off x="0" y="0"/>
          <a:ext cx="0" cy="0"/>
          <a:chOff x="0" y="0"/>
          <a:chExt cx="0" cy="0"/>
        </a:xfrm>
      </p:grpSpPr>
      <p:sp>
        <p:nvSpPr>
          <p:cNvPr id="4" name="Rectangle 3"/>
          <p:cNvSpPr/>
          <p:nvPr userDrawn="1"/>
        </p:nvSpPr>
        <p:spPr bwMode="auto">
          <a:xfrm>
            <a:off x="33108" y="3117532"/>
            <a:ext cx="5490897" cy="769441"/>
          </a:xfrm>
          <a:prstGeom prst="rect">
            <a:avLst/>
          </a:prstGeom>
        </p:spPr>
        <p:txBody>
          <a:bodyPr wrap="square">
            <a:spAutoFit/>
          </a:bodyPr>
          <a:lstStyle/>
          <a:p>
            <a:pPr algn="ctr">
              <a:defRPr/>
            </a:pPr>
            <a:r>
              <a:rPr lang="en-US" sz="4400" b="1">
                <a:solidFill>
                  <a:schemeClr val="tx1"/>
                </a:solidFill>
                <a:latin typeface="Comfortaa"/>
              </a:rPr>
              <a:t>Thank you!</a:t>
            </a:r>
            <a:endParaRPr lang="el-GR" sz="4400" b="1">
              <a:solidFill>
                <a:schemeClr val="tx1"/>
              </a:solidFill>
              <a:latin typeface="Comfortaa"/>
            </a:endParaRPr>
          </a:p>
        </p:txBody>
      </p:sp>
      <p:sp>
        <p:nvSpPr>
          <p:cNvPr id="6" name="Text Placeholder 6"/>
          <p:cNvSpPr>
            <a:spLocks noGrp="1"/>
          </p:cNvSpPr>
          <p:nvPr>
            <p:ph type="body" sz="quarter" idx="10" hasCustomPrompt="1"/>
          </p:nvPr>
        </p:nvSpPr>
        <p:spPr bwMode="auto">
          <a:xfrm>
            <a:off x="7430490" y="2804743"/>
            <a:ext cx="3107975" cy="409575"/>
          </a:xfrm>
          <a:prstGeom prst="rect">
            <a:avLst/>
          </a:prstGeom>
        </p:spPr>
        <p:txBody>
          <a:bodyPr anchor="ctr">
            <a:noAutofit/>
          </a:bodyPr>
          <a:lstStyle>
            <a:lvl1pPr marL="0" indent="0" algn="ctr">
              <a:buNone/>
              <a:defRPr sz="1600" b="1">
                <a:solidFill>
                  <a:schemeClr val="tx1"/>
                </a:solidFill>
                <a:latin typeface="Arial"/>
                <a:cs typeface="Arial"/>
              </a:defRPr>
            </a:lvl1pPr>
          </a:lstStyle>
          <a:p>
            <a:pPr lvl="0">
              <a:defRPr/>
            </a:pPr>
            <a:r>
              <a:rPr lang="en-US"/>
              <a:t>Presenter name</a:t>
            </a:r>
            <a:endParaRPr/>
          </a:p>
        </p:txBody>
      </p:sp>
      <p:sp>
        <p:nvSpPr>
          <p:cNvPr id="7" name="Text Placeholder 6"/>
          <p:cNvSpPr>
            <a:spLocks noGrp="1"/>
          </p:cNvSpPr>
          <p:nvPr>
            <p:ph type="body" sz="quarter" idx="11" hasCustomPrompt="1"/>
          </p:nvPr>
        </p:nvSpPr>
        <p:spPr bwMode="auto">
          <a:xfrm>
            <a:off x="7430491" y="3244479"/>
            <a:ext cx="3107975" cy="409575"/>
          </a:xfrm>
          <a:prstGeom prst="rect">
            <a:avLst/>
          </a:prstGeom>
        </p:spPr>
        <p:txBody>
          <a:bodyPr anchor="ctr">
            <a:noAutofit/>
          </a:bodyPr>
          <a:lstStyle>
            <a:lvl1pPr marL="0" indent="0" algn="ctr">
              <a:buNone/>
              <a:defRPr lang="en-US" sz="1600" b="1">
                <a:solidFill>
                  <a:schemeClr val="tx1"/>
                </a:solidFill>
                <a:latin typeface="Arial"/>
                <a:ea typeface="+mn-ea"/>
                <a:cs typeface="Arial"/>
              </a:defRPr>
            </a:lvl1pPr>
          </a:lstStyle>
          <a:p>
            <a:pPr lvl="0">
              <a:defRPr/>
            </a:pPr>
            <a:r>
              <a:rPr lang="en-US"/>
              <a:t>email@domain.com</a:t>
            </a:r>
            <a:endParaRPr/>
          </a:p>
        </p:txBody>
      </p:sp>
      <p:sp>
        <p:nvSpPr>
          <p:cNvPr id="8" name="Text Placeholder 6"/>
          <p:cNvSpPr>
            <a:spLocks noGrp="1"/>
          </p:cNvSpPr>
          <p:nvPr>
            <p:ph type="body" sz="quarter" idx="12" hasCustomPrompt="1"/>
          </p:nvPr>
        </p:nvSpPr>
        <p:spPr bwMode="auto">
          <a:xfrm>
            <a:off x="6160745" y="3684215"/>
            <a:ext cx="5647466" cy="409575"/>
          </a:xfrm>
          <a:prstGeom prst="rect">
            <a:avLst/>
          </a:prstGeom>
        </p:spPr>
        <p:txBody>
          <a:bodyPr anchor="ctr">
            <a:noAutofit/>
          </a:bodyPr>
          <a:lstStyle>
            <a:lvl1pPr marL="0" indent="0" algn="ctr">
              <a:buNone/>
              <a:defRPr lang="en-US" sz="1600" b="1">
                <a:solidFill>
                  <a:schemeClr val="tx1"/>
                </a:solidFill>
                <a:latin typeface="Arial"/>
                <a:ea typeface="+mn-ea"/>
                <a:cs typeface="Arial"/>
              </a:defRPr>
            </a:lvl1pPr>
          </a:lstStyle>
          <a:p>
            <a:pPr marL="0" lvl="0" indent="0" algn="ctr" defTabSz="914400">
              <a:lnSpc>
                <a:spcPct val="90000"/>
              </a:lnSpc>
              <a:spcBef>
                <a:spcPts val="1000"/>
              </a:spcBef>
              <a:buFont typeface="Arial"/>
              <a:buNone/>
              <a:defRPr/>
            </a:pPr>
            <a:r>
              <a:rPr lang="en-US"/>
              <a:t>Entity name</a:t>
            </a:r>
            <a:endParaRPr/>
          </a:p>
        </p:txBody>
      </p:sp>
      <p:sp>
        <p:nvSpPr>
          <p:cNvPr id="2" name="Slide Number Placeholder 1"/>
          <p:cNvSpPr>
            <a:spLocks noGrp="1"/>
          </p:cNvSpPr>
          <p:nvPr>
            <p:ph type="sldNum" sz="quarter" idx="13"/>
          </p:nvPr>
        </p:nvSpPr>
        <p:spPr bwMode="auto"/>
        <p:txBody>
          <a:bodyPr/>
          <a:lstStyle/>
          <a:p>
            <a:pPr>
              <a:defRPr/>
            </a:pPr>
            <a:fld id="{BBC95AA2-3B59-4831-8BC6-006282D7F8BD}" type="slidenum">
              <a:rPr lang="en-GB"/>
              <a:t>‹#›</a:t>
            </a:fld>
            <a:endParaRPr lang="en-GB"/>
          </a:p>
        </p:txBody>
      </p:sp>
      <p:pic>
        <p:nvPicPr>
          <p:cNvPr id="9" name="Picture 8"/>
          <p:cNvPicPr>
            <a:picLocks noChangeAspect="1"/>
          </p:cNvPicPr>
          <p:nvPr userDrawn="1"/>
        </p:nvPicPr>
        <p:blipFill>
          <a:blip r:embed="rId2"/>
          <a:stretch/>
        </p:blipFill>
        <p:spPr bwMode="auto">
          <a:xfrm rot="10800000">
            <a:off x="391010" y="4277659"/>
            <a:ext cx="4775096" cy="1723916"/>
          </a:xfrm>
          <a:prstGeom prst="rect">
            <a:avLst/>
          </a:prstGeom>
        </p:spPr>
      </p:pic>
      <p:pic>
        <p:nvPicPr>
          <p:cNvPr id="10" name="Picture 9"/>
          <p:cNvPicPr>
            <a:picLocks noChangeAspect="1"/>
          </p:cNvPicPr>
          <p:nvPr userDrawn="1"/>
        </p:nvPicPr>
        <p:blipFill>
          <a:blip r:embed="rId2"/>
          <a:stretch/>
        </p:blipFill>
        <p:spPr bwMode="auto">
          <a:xfrm>
            <a:off x="314155" y="858635"/>
            <a:ext cx="4775096" cy="1723916"/>
          </a:xfrm>
          <a:prstGeom prst="rect">
            <a:avLst/>
          </a:prstGeom>
        </p:spPr>
      </p:pic>
      <p:sp>
        <p:nvSpPr>
          <p:cNvPr id="11"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BA7D1-A8E3-E5C8-48A7-BD3BD1825506}"/>
              </a:ext>
            </a:extLst>
          </p:cNvPr>
          <p:cNvSpPr>
            <a:spLocks noGrp="1"/>
          </p:cNvSpPr>
          <p:nvPr>
            <p:ph type="dt" sz="half" idx="10"/>
          </p:nvPr>
        </p:nvSpPr>
        <p:spPr/>
        <p:txBody>
          <a:bodyPr/>
          <a:lstStyle/>
          <a:p>
            <a:fld id="{75FC8871-9432-4AAE-B7C9-B2F9852CAD04}" type="datetime1">
              <a:rPr lang="en-US" smtClean="0"/>
              <a:t>7/16/2024</a:t>
            </a:fld>
            <a:endParaRPr lang="en-US"/>
          </a:p>
        </p:txBody>
      </p:sp>
      <p:sp>
        <p:nvSpPr>
          <p:cNvPr id="3" name="Footer Placeholder 2">
            <a:extLst>
              <a:ext uri="{FF2B5EF4-FFF2-40B4-BE49-F238E27FC236}">
                <a16:creationId xmlns:a16="http://schemas.microsoft.com/office/drawing/2014/main" id="{3E006A14-0E45-335D-5FF4-A209EC780EF0}"/>
              </a:ext>
            </a:extLst>
          </p:cNvPr>
          <p:cNvSpPr>
            <a:spLocks noGrp="1"/>
          </p:cNvSpPr>
          <p:nvPr>
            <p:ph type="ftr" sz="quarter" idx="11"/>
          </p:nvPr>
        </p:nvSpPr>
        <p:spPr/>
        <p:txBody>
          <a:bodyPr/>
          <a:lstStyle/>
          <a:p>
            <a:r>
              <a:rPr lang="en-US"/>
              <a:t>Research Lab of Advanced, Composite, Nano Materials &amp; Nanotechnology, RNano Lab</a:t>
            </a:r>
          </a:p>
        </p:txBody>
      </p:sp>
      <p:sp>
        <p:nvSpPr>
          <p:cNvPr id="4" name="Slide Number Placeholder 3">
            <a:extLst>
              <a:ext uri="{FF2B5EF4-FFF2-40B4-BE49-F238E27FC236}">
                <a16:creationId xmlns:a16="http://schemas.microsoft.com/office/drawing/2014/main" id="{84A9C410-008C-5838-059D-44C129D76E69}"/>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5" name="Straight Connector 12">
            <a:extLst>
              <a:ext uri="{FF2B5EF4-FFF2-40B4-BE49-F238E27FC236}">
                <a16:creationId xmlns:a16="http://schemas.microsoft.com/office/drawing/2014/main" id="{18D766B6-0298-E54A-84AD-DAE79D569F04}"/>
              </a:ext>
            </a:extLst>
          </p:cNvPr>
          <p:cNvCxnSpPr>
            <a:cxnSpLocks/>
          </p:cNvCxnSpPr>
          <p:nvPr userDrawn="1"/>
        </p:nvCxnSpPr>
        <p:spPr>
          <a:xfrm>
            <a:off x="0" y="6150207"/>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6165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45A7-70BD-A4C8-6270-C4CFCA9D5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234FCA-FFD4-643D-20FF-1C9FA415CF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2B008-18F0-5534-4007-5839AA1C3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98D817-CD42-C948-F86F-37C93F5D680F}"/>
              </a:ext>
            </a:extLst>
          </p:cNvPr>
          <p:cNvSpPr>
            <a:spLocks noGrp="1"/>
          </p:cNvSpPr>
          <p:nvPr>
            <p:ph type="dt" sz="half" idx="10"/>
          </p:nvPr>
        </p:nvSpPr>
        <p:spPr/>
        <p:txBody>
          <a:bodyPr/>
          <a:lstStyle/>
          <a:p>
            <a:fld id="{6A371CC9-6D4A-4BF8-9F18-F884FCA1EB44}" type="datetime1">
              <a:rPr lang="en-US" smtClean="0"/>
              <a:t>7/16/2024</a:t>
            </a:fld>
            <a:endParaRPr lang="en-US"/>
          </a:p>
        </p:txBody>
      </p:sp>
      <p:sp>
        <p:nvSpPr>
          <p:cNvPr id="6" name="Footer Placeholder 5">
            <a:extLst>
              <a:ext uri="{FF2B5EF4-FFF2-40B4-BE49-F238E27FC236}">
                <a16:creationId xmlns:a16="http://schemas.microsoft.com/office/drawing/2014/main" id="{4EE288E1-9974-82B4-5569-969776C80A78}"/>
              </a:ext>
            </a:extLst>
          </p:cNvPr>
          <p:cNvSpPr>
            <a:spLocks noGrp="1"/>
          </p:cNvSpPr>
          <p:nvPr>
            <p:ph type="ftr" sz="quarter" idx="11"/>
          </p:nvPr>
        </p:nvSpPr>
        <p:spPr/>
        <p:txBody>
          <a:bodyPr/>
          <a:lstStyle/>
          <a:p>
            <a:r>
              <a:rPr lang="en-US"/>
              <a:t>Research Lab of Advanced, Composite, Nano Materials &amp; Nanotechnology, RNano Lab</a:t>
            </a:r>
          </a:p>
        </p:txBody>
      </p:sp>
      <p:sp>
        <p:nvSpPr>
          <p:cNvPr id="7" name="Slide Number Placeholder 6">
            <a:extLst>
              <a:ext uri="{FF2B5EF4-FFF2-40B4-BE49-F238E27FC236}">
                <a16:creationId xmlns:a16="http://schemas.microsoft.com/office/drawing/2014/main" id="{87F23E0C-DE41-FD37-C5D3-5E40434609EE}"/>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8" name="Straight Connector 12">
            <a:extLst>
              <a:ext uri="{FF2B5EF4-FFF2-40B4-BE49-F238E27FC236}">
                <a16:creationId xmlns:a16="http://schemas.microsoft.com/office/drawing/2014/main" id="{F71C1C57-3C43-C045-A164-EBE1831AD549}"/>
              </a:ext>
            </a:extLst>
          </p:cNvPr>
          <p:cNvCxnSpPr>
            <a:cxnSpLocks/>
          </p:cNvCxnSpPr>
          <p:nvPr userDrawn="1"/>
        </p:nvCxnSpPr>
        <p:spPr>
          <a:xfrm>
            <a:off x="0" y="6182291"/>
            <a:ext cx="12192000" cy="0"/>
          </a:xfrm>
          <a:prstGeom prst="line">
            <a:avLst/>
          </a:prstGeom>
          <a:ln w="12700">
            <a:solidFill>
              <a:srgbClr val="ADF0F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9390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4A0E-59FF-0C27-6E31-9B99CF0DD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E16B2C-2D63-FD1C-C120-1165CED0F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326090-F9C5-E183-A5CE-53F4835CD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B8CF2-1222-52B7-C843-0F5AE951C73F}"/>
              </a:ext>
            </a:extLst>
          </p:cNvPr>
          <p:cNvSpPr>
            <a:spLocks noGrp="1"/>
          </p:cNvSpPr>
          <p:nvPr>
            <p:ph type="dt" sz="half" idx="10"/>
          </p:nvPr>
        </p:nvSpPr>
        <p:spPr/>
        <p:txBody>
          <a:bodyPr/>
          <a:lstStyle/>
          <a:p>
            <a:fld id="{8BA1DC6C-A72E-46D9-82FD-DEF82EBC087A}" type="datetime1">
              <a:rPr lang="en-US" smtClean="0"/>
              <a:t>7/16/2024</a:t>
            </a:fld>
            <a:endParaRPr lang="en-US"/>
          </a:p>
        </p:txBody>
      </p:sp>
      <p:sp>
        <p:nvSpPr>
          <p:cNvPr id="6" name="Footer Placeholder 5">
            <a:extLst>
              <a:ext uri="{FF2B5EF4-FFF2-40B4-BE49-F238E27FC236}">
                <a16:creationId xmlns:a16="http://schemas.microsoft.com/office/drawing/2014/main" id="{EBDF3D22-00B9-5C32-63E7-68CACFF979B8}"/>
              </a:ext>
            </a:extLst>
          </p:cNvPr>
          <p:cNvSpPr>
            <a:spLocks noGrp="1"/>
          </p:cNvSpPr>
          <p:nvPr>
            <p:ph type="ftr" sz="quarter" idx="11"/>
          </p:nvPr>
        </p:nvSpPr>
        <p:spPr/>
        <p:txBody>
          <a:bodyPr/>
          <a:lstStyle/>
          <a:p>
            <a:r>
              <a:rPr lang="en-US"/>
              <a:t>Research Lab of Advanced, Composite, Nano Materials &amp; Nanotechnology, RNano Lab</a:t>
            </a:r>
          </a:p>
        </p:txBody>
      </p:sp>
      <p:sp>
        <p:nvSpPr>
          <p:cNvPr id="7" name="Slide Number Placeholder 6">
            <a:extLst>
              <a:ext uri="{FF2B5EF4-FFF2-40B4-BE49-F238E27FC236}">
                <a16:creationId xmlns:a16="http://schemas.microsoft.com/office/drawing/2014/main" id="{31114D63-9A59-CDE5-F0A2-BA2EA1EB6AE9}"/>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8" name="Straight Connector 12">
            <a:extLst>
              <a:ext uri="{FF2B5EF4-FFF2-40B4-BE49-F238E27FC236}">
                <a16:creationId xmlns:a16="http://schemas.microsoft.com/office/drawing/2014/main" id="{F739E56A-F894-8641-94B9-EE287325372E}"/>
              </a:ext>
            </a:extLst>
          </p:cNvPr>
          <p:cNvCxnSpPr>
            <a:cxnSpLocks/>
          </p:cNvCxnSpPr>
          <p:nvPr userDrawn="1"/>
        </p:nvCxnSpPr>
        <p:spPr>
          <a:xfrm>
            <a:off x="0" y="6166249"/>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1667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841D-445D-239B-742D-CE6F17F4D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05F95-763A-BCD5-1311-F10019082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A6C5-AA35-10FB-45F9-859645ED6CAD}"/>
              </a:ext>
            </a:extLst>
          </p:cNvPr>
          <p:cNvSpPr>
            <a:spLocks noGrp="1"/>
          </p:cNvSpPr>
          <p:nvPr>
            <p:ph type="dt" sz="half" idx="10"/>
          </p:nvPr>
        </p:nvSpPr>
        <p:spPr/>
        <p:txBody>
          <a:bodyPr/>
          <a:lstStyle/>
          <a:p>
            <a:fld id="{07648F53-27A0-485E-B2DA-C9ED9F5B22AB}" type="datetime1">
              <a:rPr lang="en-US" smtClean="0"/>
              <a:t>7/16/2024</a:t>
            </a:fld>
            <a:endParaRPr lang="en-US"/>
          </a:p>
        </p:txBody>
      </p:sp>
      <p:sp>
        <p:nvSpPr>
          <p:cNvPr id="5" name="Footer Placeholder 4">
            <a:extLst>
              <a:ext uri="{FF2B5EF4-FFF2-40B4-BE49-F238E27FC236}">
                <a16:creationId xmlns:a16="http://schemas.microsoft.com/office/drawing/2014/main" id="{48022CC9-6A92-7192-83B9-56134C7024AF}"/>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77843414-A154-FF9C-DF34-9C33BE9CA995}"/>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7" name="Straight Connector 12">
            <a:extLst>
              <a:ext uri="{FF2B5EF4-FFF2-40B4-BE49-F238E27FC236}">
                <a16:creationId xmlns:a16="http://schemas.microsoft.com/office/drawing/2014/main" id="{9B2F02C3-268A-524B-A6F8-8B6148AC8FFF}"/>
              </a:ext>
            </a:extLst>
          </p:cNvPr>
          <p:cNvCxnSpPr>
            <a:cxnSpLocks/>
          </p:cNvCxnSpPr>
          <p:nvPr userDrawn="1"/>
        </p:nvCxnSpPr>
        <p:spPr>
          <a:xfrm>
            <a:off x="0" y="6150207"/>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5865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BD4C4-984E-11C0-A07C-5E54390866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01D14D-E3CB-7F28-C07D-A456D19FBE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FBCFD-194C-94EA-A745-2516CB81C6EA}"/>
              </a:ext>
            </a:extLst>
          </p:cNvPr>
          <p:cNvSpPr>
            <a:spLocks noGrp="1"/>
          </p:cNvSpPr>
          <p:nvPr>
            <p:ph type="dt" sz="half" idx="10"/>
          </p:nvPr>
        </p:nvSpPr>
        <p:spPr/>
        <p:txBody>
          <a:bodyPr/>
          <a:lstStyle/>
          <a:p>
            <a:fld id="{6BF63758-2429-4F35-8271-105362F0B8B6}" type="datetime1">
              <a:rPr lang="en-US" smtClean="0"/>
              <a:t>7/16/2024</a:t>
            </a:fld>
            <a:endParaRPr lang="en-US"/>
          </a:p>
        </p:txBody>
      </p:sp>
      <p:sp>
        <p:nvSpPr>
          <p:cNvPr id="5" name="Footer Placeholder 4">
            <a:extLst>
              <a:ext uri="{FF2B5EF4-FFF2-40B4-BE49-F238E27FC236}">
                <a16:creationId xmlns:a16="http://schemas.microsoft.com/office/drawing/2014/main" id="{74FEF9D8-39F7-813C-7800-1553394076CE}"/>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0A71B64C-B179-67AA-3143-1BA6788CE7DA}"/>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7" name="Straight Connector 12">
            <a:extLst>
              <a:ext uri="{FF2B5EF4-FFF2-40B4-BE49-F238E27FC236}">
                <a16:creationId xmlns:a16="http://schemas.microsoft.com/office/drawing/2014/main" id="{E709E8F9-BEE2-F947-9828-5050DB238C98}"/>
              </a:ext>
            </a:extLst>
          </p:cNvPr>
          <p:cNvCxnSpPr>
            <a:cxnSpLocks/>
          </p:cNvCxnSpPr>
          <p:nvPr userDrawn="1"/>
        </p:nvCxnSpPr>
        <p:spPr>
          <a:xfrm>
            <a:off x="0" y="6269855"/>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6831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B96D9644-5C28-4522-887F-F0E48BE192DF}" type="datetime1">
              <a:rPr lang="el-GR" smtClean="0"/>
              <a:pPr/>
              <a:t>16/7/2024</a:t>
            </a:fld>
            <a:endParaRPr lang="el-GR"/>
          </a:p>
        </p:txBody>
      </p:sp>
      <p:sp>
        <p:nvSpPr>
          <p:cNvPr id="5" name="4 - Θέση υποσέλιδου"/>
          <p:cNvSpPr>
            <a:spLocks noGrp="1"/>
          </p:cNvSpPr>
          <p:nvPr>
            <p:ph type="ftr" sz="quarter" idx="11"/>
          </p:nvPr>
        </p:nvSpPr>
        <p:spPr/>
        <p:txBody>
          <a:bodyPr/>
          <a:lstStyle/>
          <a:p>
            <a:r>
              <a:rPr lang="en-US"/>
              <a:t>Research Unit of Advanced, Composite, Nano Materials &amp; Nanotechnology</a:t>
            </a:r>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2348416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D02CB60-4962-6F5C-4718-92E2EA4102D1}"/>
              </a:ext>
            </a:extLst>
          </p:cNvPr>
          <p:cNvSpPr>
            <a:spLocks noGrp="1"/>
          </p:cNvSpPr>
          <p:nvPr>
            <p:ph type="dt" sz="half" idx="10"/>
          </p:nvPr>
        </p:nvSpPr>
        <p:spPr/>
        <p:txBody>
          <a:bodyPr/>
          <a:lstStyle/>
          <a:p>
            <a:fld id="{D803F9BC-2052-413F-89FF-2311BEC50C4D}" type="datetime1">
              <a:rPr lang="en-US" smtClean="0"/>
              <a:t>7/16/2024</a:t>
            </a:fld>
            <a:endParaRPr lang="en-US"/>
          </a:p>
        </p:txBody>
      </p:sp>
      <p:sp>
        <p:nvSpPr>
          <p:cNvPr id="5" name="Footer Placeholder 4">
            <a:extLst>
              <a:ext uri="{FF2B5EF4-FFF2-40B4-BE49-F238E27FC236}">
                <a16:creationId xmlns:a16="http://schemas.microsoft.com/office/drawing/2014/main" id="{4FBFB5CC-6809-3E21-96B1-3D8D13C45A7B}"/>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2C3F3DF4-53DE-A07E-5053-CB1734467C97}"/>
              </a:ext>
            </a:extLst>
          </p:cNvPr>
          <p:cNvSpPr>
            <a:spLocks noGrp="1"/>
          </p:cNvSpPr>
          <p:nvPr>
            <p:ph type="sldNum" sz="quarter" idx="12"/>
          </p:nvPr>
        </p:nvSpPr>
        <p:spPr/>
        <p:txBody>
          <a:bodyPr/>
          <a:lstStyle/>
          <a:p>
            <a:fld id="{F8AC98E4-57F4-4E65-9225-0862AB0C1F79}" type="slidenum">
              <a:rPr lang="en-US" smtClean="0"/>
              <a:t>‹#›</a:t>
            </a:fld>
            <a:endParaRPr lang="en-US"/>
          </a:p>
        </p:txBody>
      </p:sp>
      <p:pic>
        <p:nvPicPr>
          <p:cNvPr id="3" name="Εικόνα 2">
            <a:extLst>
              <a:ext uri="{FF2B5EF4-FFF2-40B4-BE49-F238E27FC236}">
                <a16:creationId xmlns:a16="http://schemas.microsoft.com/office/drawing/2014/main" id="{2C782AF0-E2E0-9D43-9A60-2D469BEF38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78029"/>
            <a:ext cx="12205855" cy="984351"/>
          </a:xfrm>
          <a:prstGeom prst="rect">
            <a:avLst/>
          </a:prstGeom>
        </p:spPr>
      </p:pic>
    </p:spTree>
    <p:extLst>
      <p:ext uri="{BB962C8B-B14F-4D97-AF65-F5344CB8AC3E}">
        <p14:creationId xmlns:p14="http://schemas.microsoft.com/office/powerpoint/2010/main" val="4262501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18D72-D4B4-ED18-2538-7E76B6441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312C1D-FC95-6548-C968-54A26C4430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07932-09F9-26BB-6643-953619525F2A}"/>
              </a:ext>
            </a:extLst>
          </p:cNvPr>
          <p:cNvSpPr>
            <a:spLocks noGrp="1"/>
          </p:cNvSpPr>
          <p:nvPr>
            <p:ph type="dt" sz="half" idx="10"/>
          </p:nvPr>
        </p:nvSpPr>
        <p:spPr/>
        <p:txBody>
          <a:bodyPr/>
          <a:lstStyle/>
          <a:p>
            <a:fld id="{35C34846-3F3D-4034-B38F-39208117BB1E}" type="datetime1">
              <a:rPr lang="en-US" smtClean="0"/>
              <a:t>7/16/2024</a:t>
            </a:fld>
            <a:endParaRPr lang="en-US"/>
          </a:p>
        </p:txBody>
      </p:sp>
      <p:sp>
        <p:nvSpPr>
          <p:cNvPr id="5" name="Footer Placeholder 4">
            <a:extLst>
              <a:ext uri="{FF2B5EF4-FFF2-40B4-BE49-F238E27FC236}">
                <a16:creationId xmlns:a16="http://schemas.microsoft.com/office/drawing/2014/main" id="{8B9CEAFF-9AA6-DD98-7DE3-9A63F0C239DC}"/>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04B5AA27-9740-9E7A-5168-AD8FEF8861A5}"/>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8" name="Straight Connector 12">
            <a:extLst>
              <a:ext uri="{FF2B5EF4-FFF2-40B4-BE49-F238E27FC236}">
                <a16:creationId xmlns:a16="http://schemas.microsoft.com/office/drawing/2014/main" id="{ABDB0844-7B29-2C4D-94C7-864DE27D453E}"/>
              </a:ext>
            </a:extLst>
          </p:cNvPr>
          <p:cNvCxnSpPr>
            <a:cxnSpLocks/>
          </p:cNvCxnSpPr>
          <p:nvPr userDrawn="1"/>
        </p:nvCxnSpPr>
        <p:spPr>
          <a:xfrm>
            <a:off x="0" y="6321438"/>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3662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6543-CA0A-6BBF-5594-55F2C662AC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275D30-2E6E-6741-6724-86C7BF3606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C28276-418D-18FD-3AB1-C5E2E8736796}"/>
              </a:ext>
            </a:extLst>
          </p:cNvPr>
          <p:cNvSpPr>
            <a:spLocks noGrp="1"/>
          </p:cNvSpPr>
          <p:nvPr>
            <p:ph type="dt" sz="half" idx="10"/>
          </p:nvPr>
        </p:nvSpPr>
        <p:spPr/>
        <p:txBody>
          <a:bodyPr/>
          <a:lstStyle/>
          <a:p>
            <a:fld id="{584DCF92-C0B1-41FB-9E5B-735CD2264374}" type="datetime1">
              <a:rPr lang="en-US" smtClean="0"/>
              <a:t>7/16/2024</a:t>
            </a:fld>
            <a:endParaRPr lang="en-US"/>
          </a:p>
        </p:txBody>
      </p:sp>
      <p:sp>
        <p:nvSpPr>
          <p:cNvPr id="5" name="Footer Placeholder 4">
            <a:extLst>
              <a:ext uri="{FF2B5EF4-FFF2-40B4-BE49-F238E27FC236}">
                <a16:creationId xmlns:a16="http://schemas.microsoft.com/office/drawing/2014/main" id="{97927EED-C409-AC15-044E-E50E61CE851C}"/>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C609BF63-93FF-1C52-FCA7-B56A50853B3D}"/>
              </a:ext>
            </a:extLst>
          </p:cNvPr>
          <p:cNvSpPr>
            <a:spLocks noGrp="1"/>
          </p:cNvSpPr>
          <p:nvPr>
            <p:ph type="sldNum" sz="quarter" idx="12"/>
          </p:nvPr>
        </p:nvSpPr>
        <p:spPr/>
        <p:txBody>
          <a:bodyPr/>
          <a:lstStyle/>
          <a:p>
            <a:fld id="{F8AC98E4-57F4-4E65-9225-0862AB0C1F79}" type="slidenum">
              <a:rPr lang="en-US" smtClean="0"/>
              <a:t>‹#›</a:t>
            </a:fld>
            <a:endParaRPr lang="en-US"/>
          </a:p>
        </p:txBody>
      </p:sp>
    </p:spTree>
    <p:extLst>
      <p:ext uri="{BB962C8B-B14F-4D97-AF65-F5344CB8AC3E}">
        <p14:creationId xmlns:p14="http://schemas.microsoft.com/office/powerpoint/2010/main" val="274596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A4E9-DA91-988A-941F-683E39D8AE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A00C4C-DA94-3592-E5C5-7283B39D50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CC0B27-C346-D0B3-F3F3-57124B2624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1CE50D-463C-79F3-1098-8620088BAEBB}"/>
              </a:ext>
            </a:extLst>
          </p:cNvPr>
          <p:cNvSpPr>
            <a:spLocks noGrp="1"/>
          </p:cNvSpPr>
          <p:nvPr>
            <p:ph type="dt" sz="half" idx="10"/>
          </p:nvPr>
        </p:nvSpPr>
        <p:spPr/>
        <p:txBody>
          <a:bodyPr/>
          <a:lstStyle/>
          <a:p>
            <a:fld id="{4E1A63CB-24A1-42BE-BA3D-67D0F204A1D0}" type="datetime1">
              <a:rPr lang="en-US" smtClean="0"/>
              <a:t>7/16/2024</a:t>
            </a:fld>
            <a:endParaRPr lang="en-US"/>
          </a:p>
        </p:txBody>
      </p:sp>
      <p:sp>
        <p:nvSpPr>
          <p:cNvPr id="6" name="Footer Placeholder 5">
            <a:extLst>
              <a:ext uri="{FF2B5EF4-FFF2-40B4-BE49-F238E27FC236}">
                <a16:creationId xmlns:a16="http://schemas.microsoft.com/office/drawing/2014/main" id="{6C091180-8744-7950-6E4D-A9E7049BC284}"/>
              </a:ext>
            </a:extLst>
          </p:cNvPr>
          <p:cNvSpPr>
            <a:spLocks noGrp="1"/>
          </p:cNvSpPr>
          <p:nvPr>
            <p:ph type="ftr" sz="quarter" idx="11"/>
          </p:nvPr>
        </p:nvSpPr>
        <p:spPr/>
        <p:txBody>
          <a:bodyPr/>
          <a:lstStyle/>
          <a:p>
            <a:r>
              <a:rPr lang="en-US"/>
              <a:t>Research Lab of Advanced, Composite, Nano Materials &amp; Nanotechnology, RNano Lab</a:t>
            </a:r>
          </a:p>
        </p:txBody>
      </p:sp>
      <p:sp>
        <p:nvSpPr>
          <p:cNvPr id="7" name="Slide Number Placeholder 6">
            <a:extLst>
              <a:ext uri="{FF2B5EF4-FFF2-40B4-BE49-F238E27FC236}">
                <a16:creationId xmlns:a16="http://schemas.microsoft.com/office/drawing/2014/main" id="{80DA4E96-A413-509B-FECB-5B6EAB219052}"/>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9" name="Straight Connector 12">
            <a:extLst>
              <a:ext uri="{FF2B5EF4-FFF2-40B4-BE49-F238E27FC236}">
                <a16:creationId xmlns:a16="http://schemas.microsoft.com/office/drawing/2014/main" id="{2EE7CEE3-6157-B241-95E1-D773FA5CD0A1}"/>
              </a:ext>
            </a:extLst>
          </p:cNvPr>
          <p:cNvCxnSpPr>
            <a:cxnSpLocks/>
          </p:cNvCxnSpPr>
          <p:nvPr userDrawn="1"/>
        </p:nvCxnSpPr>
        <p:spPr>
          <a:xfrm>
            <a:off x="-4010" y="6322910"/>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81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Property Slide">
    <p:spTree>
      <p:nvGrpSpPr>
        <p:cNvPr id="1" name=""/>
        <p:cNvGrpSpPr/>
        <p:nvPr/>
      </p:nvGrpSpPr>
      <p:grpSpPr bwMode="auto">
        <a:xfrm>
          <a:off x="0" y="0"/>
          <a:ext cx="0" cy="0"/>
          <a:chOff x="0" y="0"/>
          <a:chExt cx="0" cy="0"/>
        </a:xfrm>
      </p:grpSpPr>
      <p:sp>
        <p:nvSpPr>
          <p:cNvPr id="4" name="TextBox 3"/>
          <p:cNvSpPr txBox="1"/>
          <p:nvPr userDrawn="1"/>
        </p:nvSpPr>
        <p:spPr bwMode="auto">
          <a:xfrm>
            <a:off x="658737" y="1905506"/>
            <a:ext cx="10874526" cy="2800767"/>
          </a:xfrm>
          <a:prstGeom prst="rect">
            <a:avLst/>
          </a:prstGeom>
          <a:noFill/>
        </p:spPr>
        <p:txBody>
          <a:bodyPr wrap="square" rtlCol="0">
            <a:spAutoFit/>
          </a:bodyPr>
          <a:lstStyle/>
          <a:p>
            <a:pPr lvl="0" algn="just">
              <a:defRPr/>
            </a:pPr>
            <a:r>
              <a:rPr lang="en-US" sz="1600" b="0">
                <a:solidFill>
                  <a:schemeClr val="tx1"/>
                </a:solidFill>
                <a:latin typeface="Arial"/>
                <a:cs typeface="Arial"/>
              </a:rPr>
              <a:t>The research leading to these results has received funding from the European Union’s Horizon Europe Research and Innovation programme under Grant Agreement No </a:t>
            </a:r>
            <a:r>
              <a:rPr lang="en-US" sz="1600" b="0" i="0" u="none" strike="noStrike">
                <a:latin typeface="Arial"/>
                <a:cs typeface="Arial"/>
              </a:rPr>
              <a:t>101058089</a:t>
            </a:r>
            <a:r>
              <a:rPr lang="en-US" sz="1600" b="0">
                <a:solidFill>
                  <a:schemeClr val="tx1"/>
                </a:solidFill>
                <a:latin typeface="Arial"/>
                <a:cs typeface="Arial"/>
              </a:rPr>
              <a:t>.</a:t>
            </a:r>
            <a:endParaRPr/>
          </a:p>
          <a:p>
            <a:pPr lvl="0" algn="just">
              <a:defRPr/>
            </a:pPr>
            <a:endParaRPr lang="en-US" sz="1600" b="0">
              <a:solidFill>
                <a:schemeClr val="tx1"/>
              </a:solidFill>
              <a:latin typeface="Arial"/>
              <a:cs typeface="Arial"/>
            </a:endParaRPr>
          </a:p>
          <a:p>
            <a:pPr lvl="0" algn="just">
              <a:defRPr/>
            </a:pPr>
            <a:r>
              <a:rPr lang="en-US" sz="1600" b="0">
                <a:solidFill>
                  <a:schemeClr val="tx1"/>
                </a:solidFill>
                <a:latin typeface="Arial"/>
                <a:cs typeface="Arial"/>
              </a:rPr>
              <a:t>This document and all information contained herein is the sole property of the </a:t>
            </a:r>
            <a:r>
              <a:rPr lang="en-US" sz="1600" b="1">
                <a:solidFill>
                  <a:schemeClr val="tx1"/>
                </a:solidFill>
                <a:latin typeface="Arial"/>
                <a:cs typeface="Arial"/>
              </a:rPr>
              <a:t>EuReComp</a:t>
            </a:r>
            <a:r>
              <a:rPr lang="en-US" sz="1600" b="0">
                <a:solidFill>
                  <a:schemeClr val="tx1"/>
                </a:solidFill>
                <a:latin typeface="Arial"/>
                <a:cs typeface="Arial"/>
              </a:rPr>
              <a:t> Consortium or the company referred to in the slides. It may contain information subject to Intellectual Property Rights. No Intellectual Property Rights are granted by the delivery of this document or the disclosure of its content. Reproduction or circulation of this document to any third party is prohibited without the written consent of the author(s).</a:t>
            </a:r>
            <a:endParaRPr/>
          </a:p>
          <a:p>
            <a:pPr lvl="0" algn="just">
              <a:defRPr/>
            </a:pPr>
            <a:endParaRPr lang="en-US" sz="1600" b="0">
              <a:solidFill>
                <a:schemeClr val="tx1"/>
              </a:solidFill>
              <a:latin typeface="Arial"/>
              <a:cs typeface="Arial"/>
            </a:endParaRPr>
          </a:p>
          <a:p>
            <a:pPr lvl="0" algn="just">
              <a:defRPr/>
            </a:pPr>
            <a:r>
              <a:rPr lang="en-US" sz="1600" b="0">
                <a:solidFill>
                  <a:schemeClr val="tx1"/>
                </a:solidFill>
                <a:latin typeface="Arial"/>
                <a:cs typeface="Arial"/>
              </a:rPr>
              <a:t>The statements made herein do not necessarily have the consent or agreement of the </a:t>
            </a:r>
            <a:r>
              <a:rPr lang="en-US" sz="1600" b="1" i="0" u="none" strike="noStrike" cap="none" spc="0">
                <a:ln>
                  <a:noFill/>
                </a:ln>
                <a:solidFill>
                  <a:prstClr val="black"/>
                </a:solidFill>
                <a:latin typeface="Arial"/>
                <a:ea typeface="Arial"/>
                <a:cs typeface="Arial"/>
              </a:rPr>
              <a:t>EuReComp</a:t>
            </a:r>
            <a:r>
              <a:rPr lang="en-US" sz="1600" b="0">
                <a:solidFill>
                  <a:schemeClr val="tx1"/>
                </a:solidFill>
                <a:latin typeface="Arial"/>
                <a:cs typeface="Arial"/>
              </a:rPr>
              <a:t> Consortium and represent the opinion and findings of the author(s). The dissemination and confidentiality rules as defined in the Grant Agreement apply to this document.</a:t>
            </a:r>
            <a:endParaRPr/>
          </a:p>
        </p:txBody>
      </p:sp>
      <p:sp>
        <p:nvSpPr>
          <p:cNvPr id="8" name="Rectangle 7"/>
          <p:cNvSpPr/>
          <p:nvPr userDrawn="1"/>
        </p:nvSpPr>
        <p:spPr bwMode="auto">
          <a:xfrm>
            <a:off x="264282" y="167973"/>
            <a:ext cx="5490897" cy="523220"/>
          </a:xfrm>
          <a:prstGeom prst="rect">
            <a:avLst/>
          </a:prstGeom>
        </p:spPr>
        <p:txBody>
          <a:bodyPr wrap="square">
            <a:spAutoFit/>
          </a:bodyPr>
          <a:lstStyle/>
          <a:p>
            <a:pPr>
              <a:defRPr/>
            </a:pPr>
            <a:r>
              <a:rPr lang="en-US" sz="2800" b="0">
                <a:solidFill>
                  <a:schemeClr val="tx1"/>
                </a:solidFill>
                <a:latin typeface="Arial"/>
                <a:cs typeface="Arial"/>
              </a:rPr>
              <a:t>Acknowledgment</a:t>
            </a:r>
            <a:endParaRPr lang="el-GR" sz="2800" b="0">
              <a:solidFill>
                <a:schemeClr val="tx1"/>
              </a:solidFill>
              <a:latin typeface="Arial"/>
              <a:cs typeface="Arial"/>
            </a:endParaRPr>
          </a:p>
        </p:txBody>
      </p:sp>
      <p:sp>
        <p:nvSpPr>
          <p:cNvPr id="2" name="Slide Number Placeholder 1"/>
          <p:cNvSpPr>
            <a:spLocks noGrp="1"/>
          </p:cNvSpPr>
          <p:nvPr>
            <p:ph type="sldNum" sz="quarter" idx="10"/>
          </p:nvPr>
        </p:nvSpPr>
        <p:spPr bwMode="auto"/>
        <p:txBody>
          <a:bodyPr/>
          <a:lstStyle/>
          <a:p>
            <a:pPr>
              <a:defRPr/>
            </a:pPr>
            <a:fld id="{BBC95AA2-3B59-4831-8BC6-006282D7F8BD}" type="slidenum">
              <a:rPr lang="en-GB"/>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0D804-0803-0120-0E75-EB19557823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2CAE2F-0B7A-D007-761C-4F8C1464F4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1D9038-7906-8EEC-9E25-4728F923A0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B65CE4-0C39-9D80-0A32-25A93103BF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91BEC5-D8D7-576C-31AE-2B4803CD71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27307B-95B8-E804-9AE2-C4DE91D29C86}"/>
              </a:ext>
            </a:extLst>
          </p:cNvPr>
          <p:cNvSpPr>
            <a:spLocks noGrp="1"/>
          </p:cNvSpPr>
          <p:nvPr>
            <p:ph type="dt" sz="half" idx="10"/>
          </p:nvPr>
        </p:nvSpPr>
        <p:spPr/>
        <p:txBody>
          <a:bodyPr/>
          <a:lstStyle/>
          <a:p>
            <a:fld id="{DA32998D-450F-43A4-B5A5-2DAA5E62FB23}" type="datetime1">
              <a:rPr lang="en-US" smtClean="0"/>
              <a:t>7/16/2024</a:t>
            </a:fld>
            <a:endParaRPr lang="en-US"/>
          </a:p>
        </p:txBody>
      </p:sp>
      <p:sp>
        <p:nvSpPr>
          <p:cNvPr id="8" name="Footer Placeholder 7">
            <a:extLst>
              <a:ext uri="{FF2B5EF4-FFF2-40B4-BE49-F238E27FC236}">
                <a16:creationId xmlns:a16="http://schemas.microsoft.com/office/drawing/2014/main" id="{1A878E53-DC29-11F5-9161-ACA1070643BD}"/>
              </a:ext>
            </a:extLst>
          </p:cNvPr>
          <p:cNvSpPr>
            <a:spLocks noGrp="1"/>
          </p:cNvSpPr>
          <p:nvPr>
            <p:ph type="ftr" sz="quarter" idx="11"/>
          </p:nvPr>
        </p:nvSpPr>
        <p:spPr/>
        <p:txBody>
          <a:bodyPr/>
          <a:lstStyle/>
          <a:p>
            <a:r>
              <a:rPr lang="en-US"/>
              <a:t>Research Lab of Advanced, Composite, Nano Materials &amp; Nanotechnology, RNano Lab</a:t>
            </a:r>
          </a:p>
        </p:txBody>
      </p:sp>
      <p:sp>
        <p:nvSpPr>
          <p:cNvPr id="9" name="Slide Number Placeholder 8">
            <a:extLst>
              <a:ext uri="{FF2B5EF4-FFF2-40B4-BE49-F238E27FC236}">
                <a16:creationId xmlns:a16="http://schemas.microsoft.com/office/drawing/2014/main" id="{73B18072-B27A-F8D9-BE81-99E4D678F8C7}"/>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10" name="Straight Connector 12">
            <a:extLst>
              <a:ext uri="{FF2B5EF4-FFF2-40B4-BE49-F238E27FC236}">
                <a16:creationId xmlns:a16="http://schemas.microsoft.com/office/drawing/2014/main" id="{37674BAA-87AC-414F-BE3F-C270B4972860}"/>
              </a:ext>
            </a:extLst>
          </p:cNvPr>
          <p:cNvCxnSpPr>
            <a:cxnSpLocks/>
          </p:cNvCxnSpPr>
          <p:nvPr userDrawn="1"/>
        </p:nvCxnSpPr>
        <p:spPr>
          <a:xfrm>
            <a:off x="0" y="6325813"/>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387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124D-5AC3-43AB-C386-C2BDA86D64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AFC9B4-8B1E-EBF6-12B0-0A9C6E2E949A}"/>
              </a:ext>
            </a:extLst>
          </p:cNvPr>
          <p:cNvSpPr>
            <a:spLocks noGrp="1"/>
          </p:cNvSpPr>
          <p:nvPr>
            <p:ph type="dt" sz="half" idx="10"/>
          </p:nvPr>
        </p:nvSpPr>
        <p:spPr/>
        <p:txBody>
          <a:bodyPr/>
          <a:lstStyle/>
          <a:p>
            <a:fld id="{26F85741-1053-4335-963D-A8DB31E710B5}" type="datetime1">
              <a:rPr lang="en-US" smtClean="0"/>
              <a:t>7/16/2024</a:t>
            </a:fld>
            <a:endParaRPr lang="en-US"/>
          </a:p>
        </p:txBody>
      </p:sp>
      <p:sp>
        <p:nvSpPr>
          <p:cNvPr id="4" name="Footer Placeholder 3">
            <a:extLst>
              <a:ext uri="{FF2B5EF4-FFF2-40B4-BE49-F238E27FC236}">
                <a16:creationId xmlns:a16="http://schemas.microsoft.com/office/drawing/2014/main" id="{B43344EC-703F-F205-0B42-8289345CA3BD}"/>
              </a:ext>
            </a:extLst>
          </p:cNvPr>
          <p:cNvSpPr>
            <a:spLocks noGrp="1"/>
          </p:cNvSpPr>
          <p:nvPr>
            <p:ph type="ftr" sz="quarter" idx="11"/>
          </p:nvPr>
        </p:nvSpPr>
        <p:spPr/>
        <p:txBody>
          <a:bodyPr/>
          <a:lstStyle/>
          <a:p>
            <a:r>
              <a:rPr lang="en-US"/>
              <a:t>Research Lab of Advanced, Composite, Nano Materials &amp; Nanotechnology, RNano Lab</a:t>
            </a:r>
          </a:p>
        </p:txBody>
      </p:sp>
      <p:sp>
        <p:nvSpPr>
          <p:cNvPr id="5" name="Slide Number Placeholder 4">
            <a:extLst>
              <a:ext uri="{FF2B5EF4-FFF2-40B4-BE49-F238E27FC236}">
                <a16:creationId xmlns:a16="http://schemas.microsoft.com/office/drawing/2014/main" id="{D09FF8FF-2C66-2407-A3BB-65A800D6E804}"/>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7" name="Straight Connector 12">
            <a:extLst>
              <a:ext uri="{FF2B5EF4-FFF2-40B4-BE49-F238E27FC236}">
                <a16:creationId xmlns:a16="http://schemas.microsoft.com/office/drawing/2014/main" id="{60DE710C-0A63-7B12-598A-C6E21E29DF67}"/>
              </a:ext>
            </a:extLst>
          </p:cNvPr>
          <p:cNvCxnSpPr>
            <a:cxnSpLocks/>
          </p:cNvCxnSpPr>
          <p:nvPr userDrawn="1"/>
        </p:nvCxnSpPr>
        <p:spPr>
          <a:xfrm>
            <a:off x="0" y="6319170"/>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1150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BA7D1-A8E3-E5C8-48A7-BD3BD1825506}"/>
              </a:ext>
            </a:extLst>
          </p:cNvPr>
          <p:cNvSpPr>
            <a:spLocks noGrp="1"/>
          </p:cNvSpPr>
          <p:nvPr>
            <p:ph type="dt" sz="half" idx="10"/>
          </p:nvPr>
        </p:nvSpPr>
        <p:spPr/>
        <p:txBody>
          <a:bodyPr/>
          <a:lstStyle/>
          <a:p>
            <a:fld id="{75FC8871-9432-4AAE-B7C9-B2F9852CAD04}" type="datetime1">
              <a:rPr lang="en-US" smtClean="0"/>
              <a:t>7/16/2024</a:t>
            </a:fld>
            <a:endParaRPr lang="en-US"/>
          </a:p>
        </p:txBody>
      </p:sp>
      <p:sp>
        <p:nvSpPr>
          <p:cNvPr id="3" name="Footer Placeholder 2">
            <a:extLst>
              <a:ext uri="{FF2B5EF4-FFF2-40B4-BE49-F238E27FC236}">
                <a16:creationId xmlns:a16="http://schemas.microsoft.com/office/drawing/2014/main" id="{3E006A14-0E45-335D-5FF4-A209EC780EF0}"/>
              </a:ext>
            </a:extLst>
          </p:cNvPr>
          <p:cNvSpPr>
            <a:spLocks noGrp="1"/>
          </p:cNvSpPr>
          <p:nvPr>
            <p:ph type="ftr" sz="quarter" idx="11"/>
          </p:nvPr>
        </p:nvSpPr>
        <p:spPr/>
        <p:txBody>
          <a:bodyPr/>
          <a:lstStyle/>
          <a:p>
            <a:r>
              <a:rPr lang="en-US"/>
              <a:t>Research Lab of Advanced, Composite, Nano Materials &amp; Nanotechnology, RNano Lab</a:t>
            </a:r>
          </a:p>
        </p:txBody>
      </p:sp>
      <p:sp>
        <p:nvSpPr>
          <p:cNvPr id="4" name="Slide Number Placeholder 3">
            <a:extLst>
              <a:ext uri="{FF2B5EF4-FFF2-40B4-BE49-F238E27FC236}">
                <a16:creationId xmlns:a16="http://schemas.microsoft.com/office/drawing/2014/main" id="{84A9C410-008C-5838-059D-44C129D76E69}"/>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5" name="Straight Connector 12">
            <a:extLst>
              <a:ext uri="{FF2B5EF4-FFF2-40B4-BE49-F238E27FC236}">
                <a16:creationId xmlns:a16="http://schemas.microsoft.com/office/drawing/2014/main" id="{18D766B6-0298-E54A-84AD-DAE79D569F04}"/>
              </a:ext>
            </a:extLst>
          </p:cNvPr>
          <p:cNvCxnSpPr>
            <a:cxnSpLocks/>
          </p:cNvCxnSpPr>
          <p:nvPr userDrawn="1"/>
        </p:nvCxnSpPr>
        <p:spPr>
          <a:xfrm>
            <a:off x="0" y="6319170"/>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6671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45A7-70BD-A4C8-6270-C4CFCA9D58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234FCA-FFD4-643D-20FF-1C9FA415CF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2B008-18F0-5534-4007-5839AA1C3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98D817-CD42-C948-F86F-37C93F5D680F}"/>
              </a:ext>
            </a:extLst>
          </p:cNvPr>
          <p:cNvSpPr>
            <a:spLocks noGrp="1"/>
          </p:cNvSpPr>
          <p:nvPr>
            <p:ph type="dt" sz="half" idx="10"/>
          </p:nvPr>
        </p:nvSpPr>
        <p:spPr/>
        <p:txBody>
          <a:bodyPr/>
          <a:lstStyle/>
          <a:p>
            <a:fld id="{6A371CC9-6D4A-4BF8-9F18-F884FCA1EB44}" type="datetime1">
              <a:rPr lang="en-US" smtClean="0"/>
              <a:t>7/16/2024</a:t>
            </a:fld>
            <a:endParaRPr lang="en-US"/>
          </a:p>
        </p:txBody>
      </p:sp>
      <p:sp>
        <p:nvSpPr>
          <p:cNvPr id="6" name="Footer Placeholder 5">
            <a:extLst>
              <a:ext uri="{FF2B5EF4-FFF2-40B4-BE49-F238E27FC236}">
                <a16:creationId xmlns:a16="http://schemas.microsoft.com/office/drawing/2014/main" id="{4EE288E1-9974-82B4-5569-969776C80A78}"/>
              </a:ext>
            </a:extLst>
          </p:cNvPr>
          <p:cNvSpPr>
            <a:spLocks noGrp="1"/>
          </p:cNvSpPr>
          <p:nvPr>
            <p:ph type="ftr" sz="quarter" idx="11"/>
          </p:nvPr>
        </p:nvSpPr>
        <p:spPr/>
        <p:txBody>
          <a:bodyPr/>
          <a:lstStyle/>
          <a:p>
            <a:r>
              <a:rPr lang="en-US"/>
              <a:t>Research Lab of Advanced, Composite, Nano Materials &amp; Nanotechnology, RNano Lab</a:t>
            </a:r>
          </a:p>
        </p:txBody>
      </p:sp>
      <p:sp>
        <p:nvSpPr>
          <p:cNvPr id="7" name="Slide Number Placeholder 6">
            <a:extLst>
              <a:ext uri="{FF2B5EF4-FFF2-40B4-BE49-F238E27FC236}">
                <a16:creationId xmlns:a16="http://schemas.microsoft.com/office/drawing/2014/main" id="{87F23E0C-DE41-FD37-C5D3-5E40434609EE}"/>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9" name="Straight Connector 12">
            <a:extLst>
              <a:ext uri="{FF2B5EF4-FFF2-40B4-BE49-F238E27FC236}">
                <a16:creationId xmlns:a16="http://schemas.microsoft.com/office/drawing/2014/main" id="{2E6EEB06-9CC4-D444-844E-5E7925E5F5F3}"/>
              </a:ext>
            </a:extLst>
          </p:cNvPr>
          <p:cNvCxnSpPr>
            <a:cxnSpLocks/>
          </p:cNvCxnSpPr>
          <p:nvPr userDrawn="1"/>
        </p:nvCxnSpPr>
        <p:spPr>
          <a:xfrm>
            <a:off x="0" y="6319170"/>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2425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4A0E-59FF-0C27-6E31-9B99CF0DD7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E16B2C-2D63-FD1C-C120-1165CED0F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326090-F9C5-E183-A5CE-53F4835CD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9B8CF2-1222-52B7-C843-0F5AE951C73F}"/>
              </a:ext>
            </a:extLst>
          </p:cNvPr>
          <p:cNvSpPr>
            <a:spLocks noGrp="1"/>
          </p:cNvSpPr>
          <p:nvPr>
            <p:ph type="dt" sz="half" idx="10"/>
          </p:nvPr>
        </p:nvSpPr>
        <p:spPr/>
        <p:txBody>
          <a:bodyPr/>
          <a:lstStyle/>
          <a:p>
            <a:fld id="{8BA1DC6C-A72E-46D9-82FD-DEF82EBC087A}" type="datetime1">
              <a:rPr lang="en-US" smtClean="0"/>
              <a:t>7/16/2024</a:t>
            </a:fld>
            <a:endParaRPr lang="en-US"/>
          </a:p>
        </p:txBody>
      </p:sp>
      <p:sp>
        <p:nvSpPr>
          <p:cNvPr id="6" name="Footer Placeholder 5">
            <a:extLst>
              <a:ext uri="{FF2B5EF4-FFF2-40B4-BE49-F238E27FC236}">
                <a16:creationId xmlns:a16="http://schemas.microsoft.com/office/drawing/2014/main" id="{EBDF3D22-00B9-5C32-63E7-68CACFF979B8}"/>
              </a:ext>
            </a:extLst>
          </p:cNvPr>
          <p:cNvSpPr>
            <a:spLocks noGrp="1"/>
          </p:cNvSpPr>
          <p:nvPr>
            <p:ph type="ftr" sz="quarter" idx="11"/>
          </p:nvPr>
        </p:nvSpPr>
        <p:spPr/>
        <p:txBody>
          <a:bodyPr/>
          <a:lstStyle/>
          <a:p>
            <a:r>
              <a:rPr lang="en-US"/>
              <a:t>Research Lab of Advanced, Composite, Nano Materials &amp; Nanotechnology, RNano Lab</a:t>
            </a:r>
          </a:p>
        </p:txBody>
      </p:sp>
      <p:sp>
        <p:nvSpPr>
          <p:cNvPr id="7" name="Slide Number Placeholder 6">
            <a:extLst>
              <a:ext uri="{FF2B5EF4-FFF2-40B4-BE49-F238E27FC236}">
                <a16:creationId xmlns:a16="http://schemas.microsoft.com/office/drawing/2014/main" id="{31114D63-9A59-CDE5-F0A2-BA2EA1EB6AE9}"/>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9" name="Straight Connector 12">
            <a:extLst>
              <a:ext uri="{FF2B5EF4-FFF2-40B4-BE49-F238E27FC236}">
                <a16:creationId xmlns:a16="http://schemas.microsoft.com/office/drawing/2014/main" id="{50096932-FFBA-1325-226D-1008DBCF6C49}"/>
              </a:ext>
            </a:extLst>
          </p:cNvPr>
          <p:cNvCxnSpPr>
            <a:cxnSpLocks/>
          </p:cNvCxnSpPr>
          <p:nvPr userDrawn="1"/>
        </p:nvCxnSpPr>
        <p:spPr>
          <a:xfrm>
            <a:off x="0" y="6309231"/>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69783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7841D-445D-239B-742D-CE6F17F4D5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05F95-763A-BCD5-1311-F10019082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A6C5-AA35-10FB-45F9-859645ED6CAD}"/>
              </a:ext>
            </a:extLst>
          </p:cNvPr>
          <p:cNvSpPr>
            <a:spLocks noGrp="1"/>
          </p:cNvSpPr>
          <p:nvPr>
            <p:ph type="dt" sz="half" idx="10"/>
          </p:nvPr>
        </p:nvSpPr>
        <p:spPr/>
        <p:txBody>
          <a:bodyPr/>
          <a:lstStyle/>
          <a:p>
            <a:fld id="{07648F53-27A0-485E-B2DA-C9ED9F5B22AB}" type="datetime1">
              <a:rPr lang="en-US" smtClean="0"/>
              <a:t>7/16/2024</a:t>
            </a:fld>
            <a:endParaRPr lang="en-US"/>
          </a:p>
        </p:txBody>
      </p:sp>
      <p:sp>
        <p:nvSpPr>
          <p:cNvPr id="5" name="Footer Placeholder 4">
            <a:extLst>
              <a:ext uri="{FF2B5EF4-FFF2-40B4-BE49-F238E27FC236}">
                <a16:creationId xmlns:a16="http://schemas.microsoft.com/office/drawing/2014/main" id="{48022CC9-6A92-7192-83B9-56134C7024AF}"/>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77843414-A154-FF9C-DF34-9C33BE9CA995}"/>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8" name="Straight Connector 12">
            <a:extLst>
              <a:ext uri="{FF2B5EF4-FFF2-40B4-BE49-F238E27FC236}">
                <a16:creationId xmlns:a16="http://schemas.microsoft.com/office/drawing/2014/main" id="{91919A95-2BBA-AF83-6BE7-FECD79C94BF6}"/>
              </a:ext>
            </a:extLst>
          </p:cNvPr>
          <p:cNvCxnSpPr>
            <a:cxnSpLocks/>
          </p:cNvCxnSpPr>
          <p:nvPr userDrawn="1"/>
        </p:nvCxnSpPr>
        <p:spPr>
          <a:xfrm>
            <a:off x="0" y="6319170"/>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3191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5BD4C4-984E-11C0-A07C-5E54390866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01D14D-E3CB-7F28-C07D-A456D19FBE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5FBCFD-194C-94EA-A745-2516CB81C6EA}"/>
              </a:ext>
            </a:extLst>
          </p:cNvPr>
          <p:cNvSpPr>
            <a:spLocks noGrp="1"/>
          </p:cNvSpPr>
          <p:nvPr>
            <p:ph type="dt" sz="half" idx="10"/>
          </p:nvPr>
        </p:nvSpPr>
        <p:spPr/>
        <p:txBody>
          <a:bodyPr/>
          <a:lstStyle/>
          <a:p>
            <a:fld id="{6BF63758-2429-4F35-8271-105362F0B8B6}" type="datetime1">
              <a:rPr lang="en-US" smtClean="0"/>
              <a:t>7/16/2024</a:t>
            </a:fld>
            <a:endParaRPr lang="en-US"/>
          </a:p>
        </p:txBody>
      </p:sp>
      <p:sp>
        <p:nvSpPr>
          <p:cNvPr id="5" name="Footer Placeholder 4">
            <a:extLst>
              <a:ext uri="{FF2B5EF4-FFF2-40B4-BE49-F238E27FC236}">
                <a16:creationId xmlns:a16="http://schemas.microsoft.com/office/drawing/2014/main" id="{74FEF9D8-39F7-813C-7800-1553394076CE}"/>
              </a:ext>
            </a:extLst>
          </p:cNvPr>
          <p:cNvSpPr>
            <a:spLocks noGrp="1"/>
          </p:cNvSpPr>
          <p:nvPr>
            <p:ph type="ftr" sz="quarter" idx="11"/>
          </p:nvPr>
        </p:nvSpPr>
        <p:spPr/>
        <p:txBody>
          <a:bodyPr/>
          <a:lstStyle/>
          <a:p>
            <a:r>
              <a:rPr lang="en-US"/>
              <a:t>Research Lab of Advanced, Composite, Nano Materials &amp; Nanotechnology, RNano Lab</a:t>
            </a:r>
          </a:p>
        </p:txBody>
      </p:sp>
      <p:sp>
        <p:nvSpPr>
          <p:cNvPr id="6" name="Slide Number Placeholder 5">
            <a:extLst>
              <a:ext uri="{FF2B5EF4-FFF2-40B4-BE49-F238E27FC236}">
                <a16:creationId xmlns:a16="http://schemas.microsoft.com/office/drawing/2014/main" id="{0A71B64C-B179-67AA-3143-1BA6788CE7DA}"/>
              </a:ext>
            </a:extLst>
          </p:cNvPr>
          <p:cNvSpPr>
            <a:spLocks noGrp="1"/>
          </p:cNvSpPr>
          <p:nvPr>
            <p:ph type="sldNum" sz="quarter" idx="12"/>
          </p:nvPr>
        </p:nvSpPr>
        <p:spPr/>
        <p:txBody>
          <a:bodyPr/>
          <a:lstStyle/>
          <a:p>
            <a:fld id="{F8AC98E4-57F4-4E65-9225-0862AB0C1F79}" type="slidenum">
              <a:rPr lang="en-US" smtClean="0"/>
              <a:t>‹#›</a:t>
            </a:fld>
            <a:endParaRPr lang="en-US"/>
          </a:p>
        </p:txBody>
      </p:sp>
      <p:cxnSp>
        <p:nvCxnSpPr>
          <p:cNvPr id="7" name="Straight Connector 12">
            <a:extLst>
              <a:ext uri="{FF2B5EF4-FFF2-40B4-BE49-F238E27FC236}">
                <a16:creationId xmlns:a16="http://schemas.microsoft.com/office/drawing/2014/main" id="{E709E8F9-BEE2-F947-9828-5050DB238C98}"/>
              </a:ext>
            </a:extLst>
          </p:cNvPr>
          <p:cNvCxnSpPr>
            <a:cxnSpLocks/>
          </p:cNvCxnSpPr>
          <p:nvPr userDrawn="1"/>
        </p:nvCxnSpPr>
        <p:spPr>
          <a:xfrm>
            <a:off x="0" y="6319550"/>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46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8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a:t>
            </a:fld>
            <a:endParaRPr lang="en-GB"/>
          </a:p>
        </p:txBody>
      </p:sp>
      <p:sp>
        <p:nvSpPr>
          <p:cNvPr id="4" name="TextBox 3"/>
          <p:cNvSpPr txBox="1"/>
          <p:nvPr userDrawn="1"/>
        </p:nvSpPr>
        <p:spPr bwMode="auto">
          <a:xfrm>
            <a:off x="0" y="144839"/>
            <a:ext cx="6853726" cy="523220"/>
          </a:xfrm>
          <a:prstGeom prst="rect">
            <a:avLst/>
          </a:prstGeom>
          <a:noFill/>
        </p:spPr>
        <p:txBody>
          <a:bodyPr wrap="square" rtlCol="0">
            <a:spAutoFit/>
          </a:bodyPr>
          <a:lstStyle/>
          <a:p>
            <a:pPr>
              <a:defRPr/>
            </a:pPr>
            <a:r>
              <a:rPr lang="en-US" sz="2800">
                <a:latin typeface="Arial"/>
                <a:cs typeface="Arial"/>
              </a:rPr>
              <a:t>Consortium</a:t>
            </a:r>
            <a:endParaRPr/>
          </a:p>
        </p:txBody>
      </p:sp>
      <p:pic>
        <p:nvPicPr>
          <p:cNvPr id="5" name="Picture 4"/>
          <p:cNvPicPr>
            <a:picLocks noChangeAspect="1"/>
          </p:cNvPicPr>
          <p:nvPr userDrawn="1"/>
        </p:nvPicPr>
        <p:blipFill>
          <a:blip r:embed="rId2"/>
          <a:stretch/>
        </p:blipFill>
        <p:spPr bwMode="auto">
          <a:xfrm>
            <a:off x="643467" y="1154995"/>
            <a:ext cx="11229805" cy="454801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6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a:t>
            </a:fld>
            <a:endParaRPr lang="en-GB"/>
          </a:p>
        </p:txBody>
      </p:sp>
      <p:sp>
        <p:nvSpPr>
          <p:cNvPr id="7" name="Text Placeholder 6"/>
          <p:cNvSpPr>
            <a:spLocks noGrp="1"/>
          </p:cNvSpPr>
          <p:nvPr>
            <p:ph type="body" sz="quarter" idx="12" hasCustomPrompt="1"/>
          </p:nvPr>
        </p:nvSpPr>
        <p:spPr bwMode="auto">
          <a:xfrm>
            <a:off x="77788" y="1239838"/>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8" name="Text Placeholder 6"/>
          <p:cNvSpPr>
            <a:spLocks noGrp="1"/>
          </p:cNvSpPr>
          <p:nvPr>
            <p:ph type="body" sz="quarter" idx="13" hasCustomPrompt="1"/>
          </p:nvPr>
        </p:nvSpPr>
        <p:spPr bwMode="auto">
          <a:xfrm>
            <a:off x="77624" y="1901635"/>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9" name="Text Placeholder 6"/>
          <p:cNvSpPr>
            <a:spLocks noGrp="1"/>
          </p:cNvSpPr>
          <p:nvPr>
            <p:ph type="body" sz="quarter" idx="14" hasCustomPrompt="1"/>
          </p:nvPr>
        </p:nvSpPr>
        <p:spPr bwMode="auto">
          <a:xfrm>
            <a:off x="77623" y="2525694"/>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10" name="Text Placeholder 6"/>
          <p:cNvSpPr>
            <a:spLocks noGrp="1"/>
          </p:cNvSpPr>
          <p:nvPr>
            <p:ph type="body" sz="quarter" idx="15" hasCustomPrompt="1"/>
          </p:nvPr>
        </p:nvSpPr>
        <p:spPr bwMode="auto">
          <a:xfrm>
            <a:off x="77623" y="3166350"/>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11" name="Text Placeholder 6"/>
          <p:cNvSpPr>
            <a:spLocks noGrp="1"/>
          </p:cNvSpPr>
          <p:nvPr>
            <p:ph type="body" sz="quarter" idx="16" hasCustomPrompt="1"/>
          </p:nvPr>
        </p:nvSpPr>
        <p:spPr bwMode="auto">
          <a:xfrm>
            <a:off x="77622" y="3807006"/>
            <a:ext cx="8810625" cy="538162"/>
          </a:xfrm>
          <a:prstGeom prst="rect">
            <a:avLst/>
          </a:prstGeom>
        </p:spPr>
        <p:txBody>
          <a:bodyPr/>
          <a:lstStyle>
            <a:lvl1pPr algn="l">
              <a:defRPr>
                <a:solidFill>
                  <a:schemeClr val="tx1"/>
                </a:solidFill>
              </a:defRPr>
            </a:lvl1pPr>
          </a:lstStyle>
          <a:p>
            <a:pPr lvl="0">
              <a:defRPr/>
            </a:pPr>
            <a:r>
              <a:rPr lang="en-US"/>
              <a:t>Insert text here</a:t>
            </a:r>
            <a:endParaRPr/>
          </a:p>
        </p:txBody>
      </p:sp>
      <p:sp>
        <p:nvSpPr>
          <p:cNvPr id="12" name="TextBox 11"/>
          <p:cNvSpPr txBox="1"/>
          <p:nvPr userDrawn="1"/>
        </p:nvSpPr>
        <p:spPr bwMode="auto">
          <a:xfrm>
            <a:off x="0" y="144839"/>
            <a:ext cx="6853726" cy="523220"/>
          </a:xfrm>
          <a:prstGeom prst="rect">
            <a:avLst/>
          </a:prstGeom>
          <a:noFill/>
        </p:spPr>
        <p:txBody>
          <a:bodyPr wrap="square" rtlCol="0">
            <a:spAutoFit/>
          </a:bodyPr>
          <a:lstStyle/>
          <a:p>
            <a:pPr>
              <a:defRPr/>
            </a:pPr>
            <a:r>
              <a:rPr lang="en-US" sz="2800">
                <a:latin typeface="Arial"/>
                <a:cs typeface="Arial"/>
              </a:rPr>
              <a:t>Content Overview</a:t>
            </a:r>
            <a:endParaRPr/>
          </a:p>
        </p:txBody>
      </p:sp>
      <p:sp>
        <p:nvSpPr>
          <p:cNvPr id="13" name="Content Placeholder 4"/>
          <p:cNvSpPr>
            <a:spLocks noGrp="1"/>
          </p:cNvSpPr>
          <p:nvPr>
            <p:ph sz="quarter" idx="17"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4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a:t>
            </a:fld>
            <a:endParaRPr lang="en-GB"/>
          </a:p>
        </p:txBody>
      </p:sp>
      <p:sp>
        <p:nvSpPr>
          <p:cNvPr id="6" name="Title 1"/>
          <p:cNvSpPr>
            <a:spLocks noGrp="1"/>
          </p:cNvSpPr>
          <p:nvPr>
            <p:ph type="title" hasCustomPrompt="1"/>
          </p:nvPr>
        </p:nvSpPr>
        <p:spPr bwMode="auto">
          <a:xfrm>
            <a:off x="77624" y="108752"/>
            <a:ext cx="10515600" cy="609096"/>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8" name="Chart Placeholder 7"/>
          <p:cNvSpPr>
            <a:spLocks noGrp="1"/>
          </p:cNvSpPr>
          <p:nvPr>
            <p:ph type="chart" sz="quarter" idx="11" hasCustomPrompt="1"/>
          </p:nvPr>
        </p:nvSpPr>
        <p:spPr bwMode="auto">
          <a:xfrm>
            <a:off x="2154238" y="1682750"/>
            <a:ext cx="8186737" cy="3530600"/>
          </a:xfrm>
          <a:prstGeom prst="rect">
            <a:avLst/>
          </a:prstGeom>
        </p:spPr>
        <p:txBody>
          <a:bodyPr/>
          <a:lstStyle>
            <a:lvl1pPr algn="l">
              <a:defRPr>
                <a:solidFill>
                  <a:schemeClr val="tx1"/>
                </a:solidFill>
              </a:defRPr>
            </a:lvl1pPr>
          </a:lstStyle>
          <a:p>
            <a:pPr>
              <a:defRPr/>
            </a:pPr>
            <a:r>
              <a:rPr lang="en-US"/>
              <a:t>Click to add chart</a:t>
            </a:r>
            <a:endParaRPr/>
          </a:p>
        </p:txBody>
      </p:sp>
      <p:sp>
        <p:nvSpPr>
          <p:cNvPr id="7"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3_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77624" y="108752"/>
            <a:ext cx="10515600" cy="609096"/>
          </a:xfrm>
          <a:prstGeom prst="rect">
            <a:avLst/>
          </a:prstGeom>
        </p:spPr>
        <p:txBody>
          <a:bodyPr/>
          <a:lstStyle>
            <a:lvl1pPr algn="l">
              <a:defRPr sz="2800">
                <a:solidFill>
                  <a:schemeClr val="tx1"/>
                </a:solidFill>
              </a:defRPr>
            </a:lvl1pPr>
          </a:lstStyle>
          <a:p>
            <a:pPr>
              <a:defRPr/>
            </a:pPr>
            <a:r>
              <a:rPr lang="en-US"/>
              <a:t>Click to add slide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a:t>
            </a:fld>
            <a:endParaRPr lang="en-GB"/>
          </a:p>
        </p:txBody>
      </p:sp>
      <p:sp>
        <p:nvSpPr>
          <p:cNvPr id="5" name="Text Placeholder 4"/>
          <p:cNvSpPr>
            <a:spLocks noGrp="1"/>
          </p:cNvSpPr>
          <p:nvPr>
            <p:ph type="body" sz="quarter" idx="11" hasCustomPrompt="1"/>
          </p:nvPr>
        </p:nvSpPr>
        <p:spPr bwMode="auto">
          <a:xfrm>
            <a:off x="214314" y="1187450"/>
            <a:ext cx="3913306" cy="4402138"/>
          </a:xfrm>
          <a:prstGeom prst="rect">
            <a:avLst/>
          </a:prstGeom>
        </p:spPr>
        <p:txBody>
          <a:bodyPr numCol="1"/>
          <a:lstStyle>
            <a:lvl1pPr algn="l">
              <a:defRPr>
                <a:solidFill>
                  <a:schemeClr val="tx1"/>
                </a:solidFill>
              </a:defRPr>
            </a:lvl1pPr>
          </a:lstStyle>
          <a:p>
            <a:pPr lvl="0">
              <a:defRPr/>
            </a:pPr>
            <a:r>
              <a:rPr lang="en-US"/>
              <a:t>Click to add text</a:t>
            </a:r>
            <a:endParaRPr/>
          </a:p>
        </p:txBody>
      </p:sp>
      <p:sp>
        <p:nvSpPr>
          <p:cNvPr id="7" name="Chart Placeholder 6"/>
          <p:cNvSpPr>
            <a:spLocks noGrp="1"/>
          </p:cNvSpPr>
          <p:nvPr>
            <p:ph type="chart" sz="quarter" idx="12" hasCustomPrompt="1"/>
          </p:nvPr>
        </p:nvSpPr>
        <p:spPr bwMode="auto">
          <a:xfrm>
            <a:off x="4289425" y="1169988"/>
            <a:ext cx="7716838" cy="4435475"/>
          </a:xfrm>
          <a:prstGeom prst="rect">
            <a:avLst/>
          </a:prstGeom>
        </p:spPr>
        <p:txBody>
          <a:bodyPr/>
          <a:lstStyle>
            <a:lvl1pPr algn="l">
              <a:defRPr>
                <a:solidFill>
                  <a:schemeClr val="tx1"/>
                </a:solidFill>
              </a:defRPr>
            </a:lvl1pPr>
          </a:lstStyle>
          <a:p>
            <a:pPr>
              <a:defRPr/>
            </a:pPr>
            <a:r>
              <a:rPr lang="en-US"/>
              <a:t>Click to add chart</a:t>
            </a:r>
            <a:endParaRPr/>
          </a:p>
        </p:txBody>
      </p:sp>
      <p:sp>
        <p:nvSpPr>
          <p:cNvPr id="9"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baseline="30000">
                <a:solidFill>
                  <a:schemeClr val="bg1"/>
                </a:solidFill>
              </a:defRPr>
            </a:lvl1pPr>
            <a:lvl2pPr marL="457200" indent="0">
              <a:buNone/>
              <a:defRPr/>
            </a:lvl2pPr>
          </a:lstStyle>
          <a:p>
            <a:pPr lvl="0">
              <a:defRPr/>
            </a:pPr>
            <a:r>
              <a:rPr lang="en-US" dirty="0">
                <a:solidFill>
                  <a:schemeClr val="tx1"/>
                </a:solidFill>
              </a:rPr>
              <a:t>2nd Eurecomp Webinar | 16.07.2024</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Custom Layout">
    <p:spTree>
      <p:nvGrpSpPr>
        <p:cNvPr id="1" name=""/>
        <p:cNvGrpSpPr/>
        <p:nvPr/>
      </p:nvGrpSpPr>
      <p:grpSpPr bwMode="auto">
        <a:xfrm>
          <a:off x="0" y="0"/>
          <a:ext cx="0" cy="0"/>
          <a:chOff x="0" y="0"/>
          <a:chExt cx="0" cy="0"/>
        </a:xfrm>
      </p:grpSpPr>
      <p:sp>
        <p:nvSpPr>
          <p:cNvPr id="2" name="Title 1"/>
          <p:cNvSpPr>
            <a:spLocks noGrp="1"/>
          </p:cNvSpPr>
          <p:nvPr>
            <p:ph type="title" hasCustomPrompt="1"/>
          </p:nvPr>
        </p:nvSpPr>
        <p:spPr bwMode="auto">
          <a:xfrm>
            <a:off x="2811566" y="2461189"/>
            <a:ext cx="6858712" cy="652997"/>
          </a:xfrm>
          <a:prstGeom prst="rect">
            <a:avLst/>
          </a:prstGeom>
          <a:solidFill>
            <a:srgbClr val="648B4D"/>
          </a:solidFill>
        </p:spPr>
        <p:txBody>
          <a:bodyPr/>
          <a:lstStyle>
            <a:lvl1pPr algn="ctr">
              <a:defRPr sz="3200">
                <a:solidFill>
                  <a:schemeClr val="bg1"/>
                </a:solidFill>
              </a:defRPr>
            </a:lvl1pPr>
          </a:lstStyle>
          <a:p>
            <a:pPr>
              <a:defRPr/>
            </a:pPr>
            <a:r>
              <a:rPr lang="en-US"/>
              <a:t>Click to add chapter title</a:t>
            </a:r>
            <a:endParaRPr/>
          </a:p>
        </p:txBody>
      </p:sp>
      <p:sp>
        <p:nvSpPr>
          <p:cNvPr id="3" name="Slide Number Placeholder 2"/>
          <p:cNvSpPr>
            <a:spLocks noGrp="1"/>
          </p:cNvSpPr>
          <p:nvPr>
            <p:ph type="sldNum" sz="quarter" idx="10"/>
          </p:nvPr>
        </p:nvSpPr>
        <p:spPr bwMode="auto"/>
        <p:txBody>
          <a:bodyPr/>
          <a:lstStyle/>
          <a:p>
            <a:pPr>
              <a:defRPr/>
            </a:pPr>
            <a:fld id="{BBC95AA2-3B59-4831-8BC6-006282D7F8BD}" type="slidenum">
              <a:rPr lang="en-GB"/>
              <a:t>‹#›</a:t>
            </a:fld>
            <a:endParaRPr lang="en-GB"/>
          </a:p>
        </p:txBody>
      </p:sp>
      <p:sp>
        <p:nvSpPr>
          <p:cNvPr id="5" name="Content Placeholder 4"/>
          <p:cNvSpPr>
            <a:spLocks noGrp="1"/>
          </p:cNvSpPr>
          <p:nvPr>
            <p:ph sz="quarter" idx="14" hasCustomPrompt="1"/>
          </p:nvPr>
        </p:nvSpPr>
        <p:spPr bwMode="auto">
          <a:xfrm>
            <a:off x="7604971" y="6376772"/>
            <a:ext cx="3937000" cy="300038"/>
          </a:xfrm>
          <a:prstGeom prst="rect">
            <a:avLst/>
          </a:prstGeom>
          <a:solidFill>
            <a:srgbClr val="648B4D"/>
          </a:solidFill>
        </p:spPr>
        <p:txBody>
          <a:bodyPr/>
          <a:lstStyle>
            <a:lvl1pPr algn="ctr">
              <a:defRPr sz="1400">
                <a:solidFill>
                  <a:schemeClr val="bg1"/>
                </a:solidFill>
              </a:defRPr>
            </a:lvl1pPr>
            <a:lvl2pPr marL="457200" indent="0">
              <a:buNone/>
              <a:defRPr/>
            </a:lvl2pPr>
          </a:lstStyle>
          <a:p>
            <a:pPr lvl="0">
              <a:defRPr/>
            </a:pPr>
            <a:r>
              <a:rPr lang="en-US">
                <a:solidFill>
                  <a:schemeClr val="tx1"/>
                </a:solidFill>
              </a:rPr>
              <a:t>Title of meeting | Date | Location</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7_Custom Layout">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p:txBody>
          <a:bodyPr/>
          <a:lstStyle/>
          <a:p>
            <a:pPr>
              <a:defRPr/>
            </a:pPr>
            <a:fld id="{BBC95AA2-3B59-4831-8BC6-006282D7F8BD}"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jp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9" name="Rectángulo 8"/>
          <p:cNvSpPr/>
          <p:nvPr/>
        </p:nvSpPr>
        <p:spPr bwMode="auto">
          <a:xfrm>
            <a:off x="0" y="2743201"/>
            <a:ext cx="12192000" cy="4114800"/>
          </a:xfrm>
          <a:prstGeom prst="rect">
            <a:avLst/>
          </a:prstGeom>
          <a:solidFill>
            <a:srgbClr val="648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3" name="Picture 2" descr="Shape, circle&#10;&#10;Description automatically generated"/>
          <p:cNvPicPr>
            <a:picLocks noChangeAspect="1"/>
          </p:cNvPicPr>
          <p:nvPr userDrawn="1"/>
        </p:nvPicPr>
        <p:blipFill>
          <a:blip r:embed="rId3"/>
          <a:stretch/>
        </p:blipFill>
        <p:spPr bwMode="auto">
          <a:xfrm>
            <a:off x="749808" y="107552"/>
            <a:ext cx="10692384" cy="2599944"/>
          </a:xfrm>
          <a:prstGeom prst="rect">
            <a:avLst/>
          </a:prstGeom>
        </p:spPr>
      </p:pic>
      <p:sp>
        <p:nvSpPr>
          <p:cNvPr id="12" name="Título 1"/>
          <p:cNvSpPr txBox="1"/>
          <p:nvPr userDrawn="1"/>
        </p:nvSpPr>
        <p:spPr bwMode="auto">
          <a:xfrm>
            <a:off x="1527462" y="3133489"/>
            <a:ext cx="9144000" cy="719138"/>
          </a:xfrm>
          <a:prstGeom prst="rect">
            <a:avLst/>
          </a:prstGeom>
          <a:solidFill>
            <a:srgbClr val="98C17F"/>
          </a:solidFill>
        </p:spPr>
        <p:txBody>
          <a:bodyPr anchor="b"/>
          <a:lstStyle>
            <a:lvl1pPr algn="ctr" defTabSz="914400">
              <a:lnSpc>
                <a:spcPct val="90000"/>
              </a:lnSpc>
              <a:spcBef>
                <a:spcPts val="0"/>
              </a:spcBef>
              <a:buNone/>
              <a:defRPr sz="4000">
                <a:solidFill>
                  <a:schemeClr val="bg1"/>
                </a:solidFill>
                <a:latin typeface="+mn-lt"/>
                <a:ea typeface="+mj-ea"/>
                <a:cs typeface="Arial"/>
              </a:defRPr>
            </a:lvl1pPr>
          </a:lstStyle>
          <a:p>
            <a:pPr>
              <a:defRPr/>
            </a:pPr>
            <a:r>
              <a:rPr lang="es-ES" sz="3200">
                <a:latin typeface="Arial"/>
                <a:cs typeface="Arial"/>
              </a:rPr>
              <a:t>Presentation Title</a:t>
            </a:r>
            <a:endParaRPr lang="en-GB" sz="3200">
              <a:latin typeface="Arial"/>
              <a:cs typeface="Arial"/>
            </a:endParaRPr>
          </a:p>
        </p:txBody>
      </p:sp>
      <p:sp>
        <p:nvSpPr>
          <p:cNvPr id="13" name="Text Placeholder 5"/>
          <p:cNvSpPr txBox="1"/>
          <p:nvPr userDrawn="1"/>
        </p:nvSpPr>
        <p:spPr bwMode="auto">
          <a:xfrm>
            <a:off x="2498218" y="5354978"/>
            <a:ext cx="7202487" cy="500062"/>
          </a:xfrm>
          <a:prstGeom prst="rect">
            <a:avLst/>
          </a:prstGeom>
          <a:solidFill>
            <a:srgbClr val="98C17F"/>
          </a:solidFill>
        </p:spPr>
        <p:txBody>
          <a:bodyPr/>
          <a:lstStyle>
            <a:lvl1pPr marL="0" indent="0" algn="ctr" defTabSz="914400">
              <a:lnSpc>
                <a:spcPct val="90000"/>
              </a:lnSpc>
              <a:spcBef>
                <a:spcPts val="1000"/>
              </a:spcBef>
              <a:buFont typeface="Arial"/>
              <a:buNone/>
              <a:defRPr sz="2800">
                <a:solidFill>
                  <a:schemeClr val="bg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latin typeface="Arial"/>
                <a:cs typeface="Arial"/>
              </a:rPr>
              <a:t>Presenter(s) / Organization</a:t>
            </a:r>
            <a:endParaRPr/>
          </a:p>
        </p:txBody>
      </p:sp>
      <p:sp>
        <p:nvSpPr>
          <p:cNvPr id="14" name="Text Placeholder 12"/>
          <p:cNvSpPr txBox="1"/>
          <p:nvPr userDrawn="1"/>
        </p:nvSpPr>
        <p:spPr bwMode="auto">
          <a:xfrm>
            <a:off x="1527462" y="3963054"/>
            <a:ext cx="9143999" cy="688164"/>
          </a:xfrm>
          <a:prstGeom prst="rect">
            <a:avLst/>
          </a:prstGeom>
          <a:solidFill>
            <a:srgbClr val="98C17F"/>
          </a:solidFill>
        </p:spPr>
        <p:txBody>
          <a:bodyPr/>
          <a:lstStyle>
            <a:lvl1pPr marL="0" indent="0" algn="ctr" defTabSz="914400">
              <a:lnSpc>
                <a:spcPct val="90000"/>
              </a:lnSpc>
              <a:spcBef>
                <a:spcPts val="1000"/>
              </a:spcBef>
              <a:buFontTx/>
              <a:buNone/>
              <a:defRPr sz="32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Title of meeting</a:t>
            </a:r>
            <a:endParaRPr/>
          </a:p>
        </p:txBody>
      </p:sp>
      <p:sp>
        <p:nvSpPr>
          <p:cNvPr id="15" name="Text Placeholder 5"/>
          <p:cNvSpPr txBox="1"/>
          <p:nvPr userDrawn="1"/>
        </p:nvSpPr>
        <p:spPr bwMode="auto">
          <a:xfrm>
            <a:off x="2498218" y="4734171"/>
            <a:ext cx="7202487" cy="500062"/>
          </a:xfrm>
          <a:prstGeom prst="rect">
            <a:avLst/>
          </a:prstGeom>
          <a:solidFill>
            <a:srgbClr val="98C17F"/>
          </a:solidFill>
        </p:spPr>
        <p:txBody>
          <a:bodyPr/>
          <a:lstStyle>
            <a:lvl1pPr marL="0" indent="0" algn="ctr" defTabSz="914400">
              <a:lnSpc>
                <a:spcPct val="90000"/>
              </a:lnSpc>
              <a:spcBef>
                <a:spcPts val="1000"/>
              </a:spcBef>
              <a:buFont typeface="Arial"/>
              <a:buNone/>
              <a:defRPr sz="28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r>
              <a:rPr lang="en-US"/>
              <a:t>Date, Location</a:t>
            </a:r>
            <a:endParaRPr/>
          </a:p>
        </p:txBody>
      </p:sp>
      <p:sp>
        <p:nvSpPr>
          <p:cNvPr id="16" name="Marcador de texto 12"/>
          <p:cNvSpPr txBox="1"/>
          <p:nvPr userDrawn="1"/>
        </p:nvSpPr>
        <p:spPr bwMode="auto">
          <a:xfrm>
            <a:off x="749808" y="6351875"/>
            <a:ext cx="6980534" cy="434278"/>
          </a:xfrm>
          <a:prstGeom prst="rect">
            <a:avLst/>
          </a:prstGeom>
        </p:spPr>
        <p:txBody>
          <a:bodyPr anchor="ctr" anchorCtr="0"/>
          <a:lstStyle>
            <a:lvl1pPr marL="0" indent="0" algn="l" defTabSz="914400">
              <a:lnSpc>
                <a:spcPct val="90000"/>
              </a:lnSpc>
              <a:spcBef>
                <a:spcPts val="1000"/>
              </a:spcBef>
              <a:buFont typeface="Arial"/>
              <a:buNone/>
              <a:defRPr sz="1600" b="0">
                <a:solidFill>
                  <a:srgbClr val="AB9760"/>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US" sz="800" b="1">
                <a:solidFill>
                  <a:srgbClr val="27223A"/>
                </a:solidFill>
                <a:latin typeface="Calibri"/>
                <a:ea typeface="Calibri"/>
              </a:rPr>
              <a:t>Funded by the European Union. Views and opinions expressed are however those of the author(s) only and do not necessarily reflect those of the European Union or HADEA. Neither the European Union nor HADEA can be held responsible for them</a:t>
            </a:r>
            <a:r>
              <a:rPr lang="en-GB" sz="700">
                <a:solidFill>
                  <a:schemeClr val="tx1">
                    <a:lumMod val="75000"/>
                    <a:lumOff val="25000"/>
                  </a:schemeClr>
                </a:solidFill>
              </a:rPr>
              <a:t>.</a:t>
            </a:r>
            <a:endParaRPr lang="en-GB" sz="700">
              <a:solidFill>
                <a:schemeClr val="tx1">
                  <a:lumMod val="75000"/>
                  <a:lumOff val="25000"/>
                </a:schemeClr>
              </a:solidFill>
              <a:highlight>
                <a:srgbClr val="FFFF00"/>
              </a:highlight>
            </a:endParaRPr>
          </a:p>
        </p:txBody>
      </p:sp>
      <p:pic>
        <p:nvPicPr>
          <p:cNvPr id="8" name="Picture 7" descr="A picture containing shape&#10;&#10;Description automatically generated"/>
          <p:cNvPicPr>
            <a:picLocks noChangeAspect="1"/>
          </p:cNvPicPr>
          <p:nvPr userDrawn="1"/>
        </p:nvPicPr>
        <p:blipFill>
          <a:blip r:embed="rId4"/>
          <a:stretch/>
        </p:blipFill>
        <p:spPr bwMode="auto">
          <a:xfrm>
            <a:off x="109936" y="6102138"/>
            <a:ext cx="639872" cy="6483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6" name="Marcador de número de diapositiva 5"/>
          <p:cNvSpPr>
            <a:spLocks noGrp="1"/>
          </p:cNvSpPr>
          <p:nvPr>
            <p:ph type="sldNum" sz="quarter" idx="4"/>
          </p:nvPr>
        </p:nvSpPr>
        <p:spPr bwMode="auto">
          <a:xfrm>
            <a:off x="9129622" y="631168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BC95AA2-3B59-4831-8BC6-006282D7F8BD}" type="slidenum">
              <a:rPr lang="en-GB"/>
              <a:t>‹#›</a:t>
            </a:fld>
            <a:endParaRPr lang="en-GB"/>
          </a:p>
        </p:txBody>
      </p:sp>
      <p:cxnSp>
        <p:nvCxnSpPr>
          <p:cNvPr id="5" name="Conector recto 4"/>
          <p:cNvCxnSpPr>
            <a:cxnSpLocks/>
          </p:cNvCxnSpPr>
          <p:nvPr userDrawn="1"/>
        </p:nvCxnSpPr>
        <p:spPr bwMode="auto">
          <a:xfrm>
            <a:off x="2400" y="746710"/>
            <a:ext cx="12189600" cy="0"/>
          </a:xfrm>
          <a:prstGeom prst="line">
            <a:avLst/>
          </a:prstGeom>
          <a:ln w="76200" cmpd="sng">
            <a:solidFill>
              <a:srgbClr val="648B4D"/>
            </a:solidFill>
          </a:ln>
        </p:spPr>
        <p:style>
          <a:lnRef idx="1">
            <a:schemeClr val="accent1"/>
          </a:lnRef>
          <a:fillRef idx="0">
            <a:schemeClr val="accent1"/>
          </a:fillRef>
          <a:effectRef idx="0">
            <a:schemeClr val="accent1"/>
          </a:effectRef>
          <a:fontRef idx="minor">
            <a:schemeClr val="tx1"/>
          </a:fontRef>
        </p:style>
      </p:cxnSp>
      <p:pic>
        <p:nvPicPr>
          <p:cNvPr id="4" name="Picture 3" descr="Shape, circle&#10;&#10;Description automatically generated"/>
          <p:cNvPicPr>
            <a:picLocks noChangeAspect="1"/>
          </p:cNvPicPr>
          <p:nvPr userDrawn="1"/>
        </p:nvPicPr>
        <p:blipFill>
          <a:blip r:embed="rId14"/>
          <a:stretch/>
        </p:blipFill>
        <p:spPr bwMode="auto">
          <a:xfrm>
            <a:off x="8568564" y="337075"/>
            <a:ext cx="3369284" cy="819270"/>
          </a:xfrm>
          <a:prstGeom prst="rect">
            <a:avLst/>
          </a:prstGeom>
        </p:spPr>
      </p:pic>
      <p:sp>
        <p:nvSpPr>
          <p:cNvPr id="2" name="Marcador de texto 12"/>
          <p:cNvSpPr txBox="1"/>
          <p:nvPr userDrawn="1"/>
        </p:nvSpPr>
        <p:spPr bwMode="auto">
          <a:xfrm>
            <a:off x="749808" y="6278330"/>
            <a:ext cx="6980534" cy="434278"/>
          </a:xfrm>
          <a:prstGeom prst="rect">
            <a:avLst/>
          </a:prstGeom>
        </p:spPr>
        <p:txBody>
          <a:bodyPr anchor="ctr" anchorCtr="0"/>
          <a:lstStyle>
            <a:lvl1pPr marL="0" indent="0" algn="l" defTabSz="914400">
              <a:lnSpc>
                <a:spcPct val="90000"/>
              </a:lnSpc>
              <a:spcBef>
                <a:spcPts val="1000"/>
              </a:spcBef>
              <a:buFont typeface="Arial"/>
              <a:buNone/>
              <a:defRPr sz="1600" b="0">
                <a:solidFill>
                  <a:srgbClr val="AB9760"/>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ctr">
              <a:defRPr/>
            </a:pPr>
            <a:r>
              <a:rPr lang="en-US" sz="800" b="1">
                <a:solidFill>
                  <a:srgbClr val="27223A"/>
                </a:solidFill>
                <a:latin typeface="Calibri"/>
                <a:ea typeface="Calibri"/>
              </a:rPr>
              <a:t>Funded by the European Union. Views and opinions expressed are however those of the author(s) only and do not necessarily reflect those of the European Union or HADEA. Neither the European Union nor HADEA can be held responsible for them</a:t>
            </a:r>
            <a:r>
              <a:rPr lang="en-GB" sz="700">
                <a:solidFill>
                  <a:schemeClr val="tx1">
                    <a:lumMod val="75000"/>
                    <a:lumOff val="25000"/>
                  </a:schemeClr>
                </a:solidFill>
              </a:rPr>
              <a:t>.</a:t>
            </a:r>
            <a:endParaRPr lang="en-GB" sz="700">
              <a:solidFill>
                <a:schemeClr val="tx1">
                  <a:lumMod val="75000"/>
                  <a:lumOff val="25000"/>
                </a:schemeClr>
              </a:solidFill>
              <a:highlight>
                <a:srgbClr val="FFFF00"/>
              </a:highlight>
            </a:endParaRPr>
          </a:p>
        </p:txBody>
      </p:sp>
      <p:pic>
        <p:nvPicPr>
          <p:cNvPr id="3" name="Picture 2" descr="A picture containing shape&#10;&#10;Description automatically generated"/>
          <p:cNvPicPr>
            <a:picLocks noChangeAspect="1"/>
          </p:cNvPicPr>
          <p:nvPr userDrawn="1"/>
        </p:nvPicPr>
        <p:blipFill>
          <a:blip r:embed="rId15"/>
          <a:stretch/>
        </p:blipFill>
        <p:spPr bwMode="auto">
          <a:xfrm>
            <a:off x="109936" y="6102138"/>
            <a:ext cx="639872" cy="64831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2" r:id="rId11"/>
    <p:sldLayoutId id="2147483663" r:id="rId12"/>
  </p:sldLayoutIdLst>
  <p:hf hdr="0" ftr="0" dt="0"/>
  <p:txStyles>
    <p:titleStyle>
      <a:lvl1pPr algn="r" defTabSz="914400">
        <a:lnSpc>
          <a:spcPct val="90000"/>
        </a:lnSpc>
        <a:spcBef>
          <a:spcPts val="0"/>
        </a:spcBef>
        <a:buNone/>
        <a:defRPr sz="3800">
          <a:solidFill>
            <a:schemeClr val="bg1"/>
          </a:solidFill>
          <a:latin typeface="Arial"/>
          <a:ea typeface="+mj-ea"/>
          <a:cs typeface="Arial"/>
        </a:defRPr>
      </a:lvl1pPr>
    </p:titleStyle>
    <p:bodyStyle>
      <a:lvl1pPr marL="0" indent="0" algn="r" defTabSz="914400">
        <a:lnSpc>
          <a:spcPct val="90000"/>
        </a:lnSpc>
        <a:spcBef>
          <a:spcPts val="1000"/>
        </a:spcBef>
        <a:buFont typeface="Arial"/>
        <a:buNone/>
        <a:defRPr sz="18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3000">
              <a:srgbClr val="B1D4EB">
                <a:alpha val="82000"/>
                <a:lumMod val="100000"/>
              </a:srgbClr>
            </a:gs>
            <a:gs pos="70000">
              <a:schemeClr val="bg1"/>
            </a:gs>
            <a:gs pos="100000">
              <a:srgbClr val="6CB9D7"/>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64E33-8592-CEBB-6447-596AEF2F1820}"/>
              </a:ext>
            </a:extLst>
          </p:cNvPr>
          <p:cNvSpPr>
            <a:spLocks noGrp="1"/>
          </p:cNvSpPr>
          <p:nvPr>
            <p:ph type="title"/>
          </p:nvPr>
        </p:nvSpPr>
        <p:spPr>
          <a:xfrm>
            <a:off x="4062203" y="81442"/>
            <a:ext cx="6796525" cy="52903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05C7B74-E3E9-2E03-F4EE-D77B2F3FFA89}"/>
              </a:ext>
            </a:extLst>
          </p:cNvPr>
          <p:cNvSpPr>
            <a:spLocks noGrp="1"/>
          </p:cNvSpPr>
          <p:nvPr>
            <p:ph type="body" idx="1"/>
          </p:nvPr>
        </p:nvSpPr>
        <p:spPr>
          <a:xfrm>
            <a:off x="838200" y="123172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0B9FB-F7E4-1D9E-F455-B0C83771AE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34F75-D001-4313-B59E-64E47463DE19}" type="datetime1">
              <a:rPr lang="en-US" smtClean="0"/>
              <a:pPr/>
              <a:t>7/16/2024</a:t>
            </a:fld>
            <a:endParaRPr lang="en-US"/>
          </a:p>
        </p:txBody>
      </p:sp>
      <p:sp>
        <p:nvSpPr>
          <p:cNvPr id="5" name="Footer Placeholder 4">
            <a:extLst>
              <a:ext uri="{FF2B5EF4-FFF2-40B4-BE49-F238E27FC236}">
                <a16:creationId xmlns:a16="http://schemas.microsoft.com/office/drawing/2014/main" id="{041D5174-D53A-A811-0E06-5E2A986BD3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1050" kern="1200" dirty="0" smtClean="0">
                <a:solidFill>
                  <a:schemeClr val="tx1">
                    <a:tint val="75000"/>
                  </a:schemeClr>
                </a:solidFill>
                <a:latin typeface="Century Gothic" panose="020B0502020202020204" pitchFamily="34" charset="0"/>
                <a:ea typeface="+mn-ea"/>
                <a:cs typeface="+mn-cs"/>
              </a:defRPr>
            </a:lvl1pPr>
          </a:lstStyle>
          <a:p>
            <a:r>
              <a:rPr lang="en-US"/>
              <a:t>Research Lab of Advanced, Composite, Nano Materials &amp; Nanotechnology, </a:t>
            </a:r>
            <a:r>
              <a:rPr lang="en-US" err="1"/>
              <a:t>RNano</a:t>
            </a:r>
            <a:r>
              <a:rPr lang="en-US"/>
              <a:t> Lab</a:t>
            </a:r>
          </a:p>
        </p:txBody>
      </p:sp>
      <p:sp>
        <p:nvSpPr>
          <p:cNvPr id="6" name="Slide Number Placeholder 5">
            <a:extLst>
              <a:ext uri="{FF2B5EF4-FFF2-40B4-BE49-F238E27FC236}">
                <a16:creationId xmlns:a16="http://schemas.microsoft.com/office/drawing/2014/main" id="{483C89E8-4966-5199-4477-051EC51685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C98E4-57F4-4E65-9225-0862AB0C1F79}" type="slidenum">
              <a:rPr lang="en-US" smtClean="0"/>
              <a:t>‹#›</a:t>
            </a:fld>
            <a:endParaRPr lang="en-US"/>
          </a:p>
        </p:txBody>
      </p:sp>
      <p:cxnSp>
        <p:nvCxnSpPr>
          <p:cNvPr id="13" name="Straight Connector 12">
            <a:extLst>
              <a:ext uri="{FF2B5EF4-FFF2-40B4-BE49-F238E27FC236}">
                <a16:creationId xmlns:a16="http://schemas.microsoft.com/office/drawing/2014/main" id="{6AA658A5-5430-6956-4FBE-D5B663917423}"/>
              </a:ext>
            </a:extLst>
          </p:cNvPr>
          <p:cNvCxnSpPr>
            <a:cxnSpLocks/>
          </p:cNvCxnSpPr>
          <p:nvPr userDrawn="1"/>
        </p:nvCxnSpPr>
        <p:spPr>
          <a:xfrm>
            <a:off x="0" y="776102"/>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pic>
        <p:nvPicPr>
          <p:cNvPr id="15" name="Picture 14" descr="Αποτέλεσμα εικόνας για ntua logo">
            <a:extLst>
              <a:ext uri="{FF2B5EF4-FFF2-40B4-BE49-F238E27FC236}">
                <a16:creationId xmlns:a16="http://schemas.microsoft.com/office/drawing/2014/main" id="{DCD765BB-9C6C-C614-C19F-D64D3F2B58B9}"/>
              </a:ext>
            </a:extLst>
          </p:cNvPr>
          <p:cNvPicPr>
            <a:picLocks noChangeAspect="1" noChangeArrowheads="1"/>
          </p:cNvPicPr>
          <p:nvPr userDrawn="1"/>
        </p:nvPicPr>
        <p:blipFill>
          <a:blip r:embed="rId14" cstate="print">
            <a:alphaModFix amt="50000"/>
            <a:extLst>
              <a:ext uri="{28A0092B-C50C-407E-A947-70E740481C1C}">
                <a14:useLocalDpi xmlns:a14="http://schemas.microsoft.com/office/drawing/2010/main" val="0"/>
              </a:ext>
            </a:extLst>
          </a:blip>
          <a:srcRect/>
          <a:stretch>
            <a:fillRect/>
          </a:stretch>
        </p:blipFill>
        <p:spPr bwMode="auto">
          <a:xfrm>
            <a:off x="11485419" y="53484"/>
            <a:ext cx="667970" cy="667970"/>
          </a:xfrm>
          <a:prstGeom prst="rect">
            <a:avLst/>
          </a:prstGeom>
          <a:noFill/>
          <a:extLst>
            <a:ext uri="{909E8E84-426E-40DD-AFC4-6F175D3DCCD1}">
              <a14:hiddenFill xmlns:a14="http://schemas.microsoft.com/office/drawing/2010/main">
                <a:solidFill>
                  <a:srgbClr val="FFFFFF"/>
                </a:solidFill>
              </a14:hiddenFill>
            </a:ext>
          </a:extLst>
        </p:spPr>
      </p:pic>
      <p:pic>
        <p:nvPicPr>
          <p:cNvPr id="8" name="Εικόνα 7">
            <a:extLst>
              <a:ext uri="{FF2B5EF4-FFF2-40B4-BE49-F238E27FC236}">
                <a16:creationId xmlns:a16="http://schemas.microsoft.com/office/drawing/2014/main" id="{07DA610B-5933-B046-80FC-354DA4C8544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98"/>
            <a:ext cx="3792456" cy="776900"/>
          </a:xfrm>
          <a:prstGeom prst="rect">
            <a:avLst/>
          </a:prstGeom>
        </p:spPr>
      </p:pic>
    </p:spTree>
    <p:extLst>
      <p:ext uri="{BB962C8B-B14F-4D97-AF65-F5344CB8AC3E}">
        <p14:creationId xmlns:p14="http://schemas.microsoft.com/office/powerpoint/2010/main" val="360743748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dt="0"/>
  <p:txStyles>
    <p:title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3000">
              <a:srgbClr val="B1D4EB">
                <a:alpha val="82000"/>
                <a:lumMod val="100000"/>
              </a:srgbClr>
            </a:gs>
            <a:gs pos="70000">
              <a:schemeClr val="bg1"/>
            </a:gs>
            <a:gs pos="100000">
              <a:srgbClr val="6CB9D7"/>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64E33-8592-CEBB-6447-596AEF2F1820}"/>
              </a:ext>
            </a:extLst>
          </p:cNvPr>
          <p:cNvSpPr>
            <a:spLocks noGrp="1"/>
          </p:cNvSpPr>
          <p:nvPr>
            <p:ph type="title"/>
          </p:nvPr>
        </p:nvSpPr>
        <p:spPr>
          <a:xfrm>
            <a:off x="4062203" y="81442"/>
            <a:ext cx="6796525" cy="52903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05C7B74-E3E9-2E03-F4EE-D77B2F3FFA89}"/>
              </a:ext>
            </a:extLst>
          </p:cNvPr>
          <p:cNvSpPr>
            <a:spLocks noGrp="1"/>
          </p:cNvSpPr>
          <p:nvPr>
            <p:ph type="body" idx="1"/>
          </p:nvPr>
        </p:nvSpPr>
        <p:spPr>
          <a:xfrm>
            <a:off x="838200" y="123172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0B9FB-F7E4-1D9E-F455-B0C83771AE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134F75-D001-4313-B59E-64E47463DE19}" type="datetime1">
              <a:rPr lang="en-US" smtClean="0"/>
              <a:pPr/>
              <a:t>7/16/2024</a:t>
            </a:fld>
            <a:endParaRPr lang="en-US"/>
          </a:p>
        </p:txBody>
      </p:sp>
      <p:sp>
        <p:nvSpPr>
          <p:cNvPr id="5" name="Footer Placeholder 4">
            <a:extLst>
              <a:ext uri="{FF2B5EF4-FFF2-40B4-BE49-F238E27FC236}">
                <a16:creationId xmlns:a16="http://schemas.microsoft.com/office/drawing/2014/main" id="{041D5174-D53A-A811-0E06-5E2A986BD3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1050" kern="1200" dirty="0" smtClean="0">
                <a:solidFill>
                  <a:schemeClr val="tx1">
                    <a:tint val="75000"/>
                  </a:schemeClr>
                </a:solidFill>
                <a:latin typeface="Century Gothic" panose="020B0502020202020204" pitchFamily="34" charset="0"/>
                <a:ea typeface="+mn-ea"/>
                <a:cs typeface="+mn-cs"/>
              </a:defRPr>
            </a:lvl1pPr>
          </a:lstStyle>
          <a:p>
            <a:r>
              <a:rPr lang="en-US"/>
              <a:t>Research Lab of Advanced, Composite, Nano Materials &amp; Nanotechnology, </a:t>
            </a:r>
            <a:r>
              <a:rPr lang="en-US" err="1"/>
              <a:t>RNano</a:t>
            </a:r>
            <a:r>
              <a:rPr lang="en-US"/>
              <a:t> Lab</a:t>
            </a:r>
          </a:p>
        </p:txBody>
      </p:sp>
      <p:sp>
        <p:nvSpPr>
          <p:cNvPr id="6" name="Slide Number Placeholder 5">
            <a:extLst>
              <a:ext uri="{FF2B5EF4-FFF2-40B4-BE49-F238E27FC236}">
                <a16:creationId xmlns:a16="http://schemas.microsoft.com/office/drawing/2014/main" id="{483C89E8-4966-5199-4477-051EC51685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C98E4-57F4-4E65-9225-0862AB0C1F79}" type="slidenum">
              <a:rPr lang="en-US" smtClean="0"/>
              <a:t>‹#›</a:t>
            </a:fld>
            <a:endParaRPr lang="en-US"/>
          </a:p>
        </p:txBody>
      </p:sp>
      <p:cxnSp>
        <p:nvCxnSpPr>
          <p:cNvPr id="13" name="Straight Connector 12">
            <a:extLst>
              <a:ext uri="{FF2B5EF4-FFF2-40B4-BE49-F238E27FC236}">
                <a16:creationId xmlns:a16="http://schemas.microsoft.com/office/drawing/2014/main" id="{6AA658A5-5430-6956-4FBE-D5B663917423}"/>
              </a:ext>
            </a:extLst>
          </p:cNvPr>
          <p:cNvCxnSpPr>
            <a:cxnSpLocks/>
          </p:cNvCxnSpPr>
          <p:nvPr userDrawn="1"/>
        </p:nvCxnSpPr>
        <p:spPr>
          <a:xfrm>
            <a:off x="0" y="776102"/>
            <a:ext cx="12192000" cy="0"/>
          </a:xfrm>
          <a:prstGeom prst="line">
            <a:avLst/>
          </a:prstGeom>
          <a:ln w="12700">
            <a:solidFill>
              <a:srgbClr val="63A9D7"/>
            </a:solidFill>
          </a:ln>
        </p:spPr>
        <p:style>
          <a:lnRef idx="2">
            <a:schemeClr val="accent1"/>
          </a:lnRef>
          <a:fillRef idx="0">
            <a:schemeClr val="accent1"/>
          </a:fillRef>
          <a:effectRef idx="1">
            <a:schemeClr val="accent1"/>
          </a:effectRef>
          <a:fontRef idx="minor">
            <a:schemeClr val="tx1"/>
          </a:fontRef>
        </p:style>
      </p:cxnSp>
      <p:pic>
        <p:nvPicPr>
          <p:cNvPr id="15" name="Picture 14" descr="Αποτέλεσμα εικόνας για ntua logo">
            <a:extLst>
              <a:ext uri="{FF2B5EF4-FFF2-40B4-BE49-F238E27FC236}">
                <a16:creationId xmlns:a16="http://schemas.microsoft.com/office/drawing/2014/main" id="{DCD765BB-9C6C-C614-C19F-D64D3F2B58B9}"/>
              </a:ext>
            </a:extLst>
          </p:cNvPr>
          <p:cNvPicPr>
            <a:picLocks noChangeAspect="1" noChangeArrowheads="1"/>
          </p:cNvPicPr>
          <p:nvPr userDrawn="1"/>
        </p:nvPicPr>
        <p:blipFill>
          <a:blip r:embed="rId13" cstate="print">
            <a:alphaModFix amt="50000"/>
            <a:extLst>
              <a:ext uri="{28A0092B-C50C-407E-A947-70E740481C1C}">
                <a14:useLocalDpi xmlns:a14="http://schemas.microsoft.com/office/drawing/2010/main" val="0"/>
              </a:ext>
            </a:extLst>
          </a:blip>
          <a:srcRect/>
          <a:stretch>
            <a:fillRect/>
          </a:stretch>
        </p:blipFill>
        <p:spPr bwMode="auto">
          <a:xfrm>
            <a:off x="11485419" y="53484"/>
            <a:ext cx="667970" cy="667970"/>
          </a:xfrm>
          <a:prstGeom prst="rect">
            <a:avLst/>
          </a:prstGeom>
          <a:noFill/>
          <a:extLst>
            <a:ext uri="{909E8E84-426E-40DD-AFC4-6F175D3DCCD1}">
              <a14:hiddenFill xmlns:a14="http://schemas.microsoft.com/office/drawing/2010/main">
                <a:solidFill>
                  <a:srgbClr val="FFFFFF"/>
                </a:solidFill>
              </a14:hiddenFill>
            </a:ext>
          </a:extLst>
        </p:spPr>
      </p:pic>
      <p:pic>
        <p:nvPicPr>
          <p:cNvPr id="8" name="Εικόνα 7">
            <a:extLst>
              <a:ext uri="{FF2B5EF4-FFF2-40B4-BE49-F238E27FC236}">
                <a16:creationId xmlns:a16="http://schemas.microsoft.com/office/drawing/2014/main" id="{07DA610B-5933-B046-80FC-354DA4C854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98"/>
            <a:ext cx="3792456" cy="776900"/>
          </a:xfrm>
          <a:prstGeom prst="rect">
            <a:avLst/>
          </a:prstGeom>
        </p:spPr>
      </p:pic>
    </p:spTree>
    <p:extLst>
      <p:ext uri="{BB962C8B-B14F-4D97-AF65-F5344CB8AC3E}">
        <p14:creationId xmlns:p14="http://schemas.microsoft.com/office/powerpoint/2010/main" val="367387482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dt="0"/>
  <p:txStyles>
    <p:title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doi.org/10.3390/polym13234092" TargetMode="External"/><Relationship Id="rId7" Type="http://schemas.openxmlformats.org/officeDocument/2006/relationships/image" Target="../media/image34.png"/><Relationship Id="rId2" Type="http://schemas.openxmlformats.org/officeDocument/2006/relationships/hyperlink" Target="https://doi.org/10.3390/nano11102631" TargetMode="External"/><Relationship Id="rId1" Type="http://schemas.openxmlformats.org/officeDocument/2006/relationships/slideLayout" Target="../slideLayouts/slideLayout25.xml"/><Relationship Id="rId6" Type="http://schemas.openxmlformats.org/officeDocument/2006/relationships/hyperlink" Target="https://doi.org/10.1016/j.compstruct.2021.114780" TargetMode="External"/><Relationship Id="rId5" Type="http://schemas.openxmlformats.org/officeDocument/2006/relationships/hyperlink" Target="https://doi.org/10.1016/j.mtcomm.2022.103854" TargetMode="External"/><Relationship Id="rId4" Type="http://schemas.openxmlformats.org/officeDocument/2006/relationships/hyperlink" Target="https://doi.org/10.3390/polym15030768"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12.png"/><Relationship Id="rId4" Type="http://schemas.openxmlformats.org/officeDocument/2006/relationships/diagramData" Target="../diagrams/data1.xml"/><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6.png"/><Relationship Id="rId5" Type="http://schemas.microsoft.com/office/2007/relationships/hdphoto" Target="../media/hdphoto6.wdp"/><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1.gif"/><Relationship Id="rId7" Type="http://schemas.openxmlformats.org/officeDocument/2006/relationships/image" Target="../media/image65.gif"/><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68.png"/><Relationship Id="rId5" Type="http://schemas.openxmlformats.org/officeDocument/2006/relationships/image" Target="../media/image67.jpe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recycling9030037" TargetMode="External"/><Relationship Id="rId2" Type="http://schemas.openxmlformats.org/officeDocument/2006/relationships/hyperlink" Target="https://doi.org/10.3390/fib12020016" TargetMode="Externa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6.png"/><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emf"/><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84.jpe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6.emf"/></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12" Type="http://schemas.microsoft.com/office/2007/relationships/hdphoto" Target="../media/hdphoto8.wdp"/><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jpeg"/><Relationship Id="rId9" Type="http://schemas.openxmlformats.org/officeDocument/2006/relationships/image" Target="../media/image94.gif"/></Relationships>
</file>

<file path=ppt/slides/_rels/slide3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00.jpe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109.png"/><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116.jpeg"/><Relationship Id="rId4" Type="http://schemas.openxmlformats.org/officeDocument/2006/relationships/image" Target="../media/image1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18.jp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microsoft.com/office/2007/relationships/hdphoto" Target="../media/hdphoto10.wdp"/><Relationship Id="rId5" Type="http://schemas.openxmlformats.org/officeDocument/2006/relationships/image" Target="../media/image121.png"/><Relationship Id="rId4" Type="http://schemas.microsoft.com/office/2007/relationships/hdphoto" Target="../media/hdphoto9.wdp"/></Relationships>
</file>

<file path=ppt/slides/_rels/slide4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1.wdp"/><Relationship Id="rId7" Type="http://schemas.openxmlformats.org/officeDocument/2006/relationships/image" Target="../media/image126.png"/><Relationship Id="rId12" Type="http://schemas.microsoft.com/office/2007/relationships/hdphoto" Target="../media/hdphoto15.wdp"/><Relationship Id="rId2" Type="http://schemas.openxmlformats.org/officeDocument/2006/relationships/image" Target="../media/image123.png"/><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128.png"/><Relationship Id="rId5" Type="http://schemas.openxmlformats.org/officeDocument/2006/relationships/image" Target="../media/image125.png"/><Relationship Id="rId10" Type="http://schemas.microsoft.com/office/2007/relationships/hdphoto" Target="../media/hdphoto14.wdp"/><Relationship Id="rId4" Type="http://schemas.openxmlformats.org/officeDocument/2006/relationships/image" Target="../media/image124.png"/><Relationship Id="rId9" Type="http://schemas.openxmlformats.org/officeDocument/2006/relationships/image" Target="../media/image12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 Placeholder 1"/>
          <p:cNvSpPr>
            <a:spLocks noGrp="1"/>
          </p:cNvSpPr>
          <p:nvPr>
            <p:ph type="body" sz="quarter" idx="14"/>
          </p:nvPr>
        </p:nvSpPr>
        <p:spPr bwMode="auto"/>
        <p:txBody>
          <a:bodyPr/>
          <a:lstStyle/>
          <a:p>
            <a:pPr>
              <a:defRPr/>
            </a:pPr>
            <a:r>
              <a:rPr lang="en-US" sz="2400" dirty="0"/>
              <a:t>Evaluating Sizing Effect on Recycled Continuous Carbon </a:t>
            </a:r>
            <a:r>
              <a:rPr lang="en-US" sz="2400" dirty="0" err="1"/>
              <a:t>Fibres</a:t>
            </a:r>
            <a:r>
              <a:rPr lang="en-US" sz="2400" dirty="0"/>
              <a:t> from Automotive Composites</a:t>
            </a:r>
          </a:p>
        </p:txBody>
      </p:sp>
      <p:sp>
        <p:nvSpPr>
          <p:cNvPr id="3" name="Text Placeholder 2"/>
          <p:cNvSpPr>
            <a:spLocks noGrp="1"/>
          </p:cNvSpPr>
          <p:nvPr>
            <p:ph type="body" sz="quarter" idx="17"/>
          </p:nvPr>
        </p:nvSpPr>
        <p:spPr bwMode="auto"/>
        <p:txBody>
          <a:bodyPr/>
          <a:lstStyle/>
          <a:p>
            <a:pPr>
              <a:defRPr/>
            </a:pPr>
            <a:r>
              <a:rPr lang="en-US" dirty="0"/>
              <a:t>Dionisis Semitekolos, R Nano NTUA</a:t>
            </a:r>
          </a:p>
        </p:txBody>
      </p:sp>
      <p:sp>
        <p:nvSpPr>
          <p:cNvPr id="4" name="Text Placeholder 3"/>
          <p:cNvSpPr>
            <a:spLocks noGrp="1"/>
          </p:cNvSpPr>
          <p:nvPr>
            <p:ph type="body" sz="quarter" idx="18"/>
          </p:nvPr>
        </p:nvSpPr>
        <p:spPr bwMode="auto"/>
        <p:txBody>
          <a:bodyPr/>
          <a:lstStyle/>
          <a:p>
            <a:pPr>
              <a:defRPr/>
            </a:pPr>
            <a:r>
              <a:rPr lang="en-US" dirty="0"/>
              <a:t>2</a:t>
            </a:r>
            <a:r>
              <a:rPr lang="en-US" baseline="30000" dirty="0"/>
              <a:t>nd</a:t>
            </a:r>
            <a:r>
              <a:rPr lang="en-US" dirty="0"/>
              <a:t> Eurecomp Webinar</a:t>
            </a:r>
          </a:p>
        </p:txBody>
      </p:sp>
      <p:sp>
        <p:nvSpPr>
          <p:cNvPr id="5" name="Text Placeholder 4"/>
          <p:cNvSpPr>
            <a:spLocks noGrp="1"/>
          </p:cNvSpPr>
          <p:nvPr>
            <p:ph type="body" sz="quarter" idx="19"/>
          </p:nvPr>
        </p:nvSpPr>
        <p:spPr bwMode="auto"/>
        <p:txBody>
          <a:bodyPr/>
          <a:lstStyle/>
          <a:p>
            <a:pPr>
              <a:defRPr/>
            </a:pPr>
            <a:r>
              <a:rPr lang="en-US" dirty="0"/>
              <a:t>16/07/2024</a:t>
            </a:r>
          </a:p>
        </p:txBody>
      </p:sp>
      <p:pic>
        <p:nvPicPr>
          <p:cNvPr id="16" name="Picture 15" descr="A black and white logo&#10;&#10;Description automatically generated">
            <a:extLst>
              <a:ext uri="{FF2B5EF4-FFF2-40B4-BE49-F238E27FC236}">
                <a16:creationId xmlns:a16="http://schemas.microsoft.com/office/drawing/2014/main" id="{73F343EF-3F4C-B6DA-3961-BBE71F1914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34607" y="6019047"/>
            <a:ext cx="1350186" cy="6794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 name="TextBox 7">
            <a:extLst>
              <a:ext uri="{FF2B5EF4-FFF2-40B4-BE49-F238E27FC236}">
                <a16:creationId xmlns:a16="http://schemas.microsoft.com/office/drawing/2014/main" id="{390B8172-1DD2-4B45-8580-4AE31EF3C668}"/>
              </a:ext>
            </a:extLst>
          </p:cNvPr>
          <p:cNvSpPr txBox="1"/>
          <p:nvPr/>
        </p:nvSpPr>
        <p:spPr>
          <a:xfrm>
            <a:off x="1679575" y="1062649"/>
            <a:ext cx="4603102" cy="338554"/>
          </a:xfrm>
          <a:prstGeom prst="rect">
            <a:avLst/>
          </a:prstGeom>
          <a:noFill/>
        </p:spPr>
        <p:txBody>
          <a:bodyPr wrap="square">
            <a:spAutoFit/>
          </a:bodyPr>
          <a:lstStyle/>
          <a:p>
            <a:r>
              <a:rPr lang="en-US" sz="1600" b="1" dirty="0">
                <a:latin typeface="Century Gothic" panose="020B0502020202020204" pitchFamily="34" charset="0"/>
                <a:ea typeface="Open Sans" panose="020B0606030504020204" pitchFamily="34" charset="0"/>
                <a:cs typeface="Open Sans" panose="020B0606030504020204" pitchFamily="34" charset="0"/>
              </a:rPr>
              <a:t>Oxidation</a:t>
            </a:r>
          </a:p>
        </p:txBody>
      </p:sp>
      <p:sp>
        <p:nvSpPr>
          <p:cNvPr id="9" name="TextBox 8">
            <a:extLst>
              <a:ext uri="{FF2B5EF4-FFF2-40B4-BE49-F238E27FC236}">
                <a16:creationId xmlns:a16="http://schemas.microsoft.com/office/drawing/2014/main" id="{E250E004-812A-4796-9140-34BE82F932FF}"/>
              </a:ext>
            </a:extLst>
          </p:cNvPr>
          <p:cNvSpPr txBox="1"/>
          <p:nvPr/>
        </p:nvSpPr>
        <p:spPr>
          <a:xfrm>
            <a:off x="1679575" y="1464436"/>
            <a:ext cx="8592889" cy="584775"/>
          </a:xfrm>
          <a:prstGeom prst="rect">
            <a:avLst/>
          </a:prstGeom>
          <a:noFill/>
        </p:spPr>
        <p:txBody>
          <a:bodyPr wrap="square">
            <a:spAutoFit/>
          </a:bodyPr>
          <a:lstStyle/>
          <a:p>
            <a:pPr algn="just"/>
            <a:r>
              <a:rPr lang="en-US" sz="1600" dirty="0">
                <a:latin typeface="Century Gothic" panose="020B0502020202020204" pitchFamily="34" charset="0"/>
                <a:ea typeface="Open Sans" panose="020B0606030504020204" pitchFamily="34" charset="0"/>
                <a:cs typeface="Open Sans" panose="020B0606030504020204" pitchFamily="34" charset="0"/>
              </a:rPr>
              <a:t>The basic means of achieving oxidation is through gases (by air, oxygen, ozone, etc.) or solutions (by HNO3, hydrochloric acid, etc.).</a:t>
            </a:r>
          </a:p>
        </p:txBody>
      </p:sp>
      <p:sp>
        <p:nvSpPr>
          <p:cNvPr id="5" name="TextBox 4">
            <a:extLst>
              <a:ext uri="{FF2B5EF4-FFF2-40B4-BE49-F238E27FC236}">
                <a16:creationId xmlns:a16="http://schemas.microsoft.com/office/drawing/2014/main" id="{E3BA9351-E13E-4202-B5BD-87642DC49A5C}"/>
              </a:ext>
            </a:extLst>
          </p:cNvPr>
          <p:cNvSpPr txBox="1"/>
          <p:nvPr/>
        </p:nvSpPr>
        <p:spPr>
          <a:xfrm>
            <a:off x="1847528" y="2204865"/>
            <a:ext cx="3528392" cy="1169551"/>
          </a:xfrm>
          <a:prstGeom prst="rect">
            <a:avLst/>
          </a:prstGeom>
          <a:noFill/>
        </p:spPr>
        <p:txBody>
          <a:bodyPr wrap="square" rtlCol="0">
            <a:spAutoFit/>
          </a:bodyPr>
          <a:lstStyle/>
          <a:p>
            <a:r>
              <a:rPr lang="en-US" sz="1400" dirty="0" err="1">
                <a:latin typeface="Century Gothic" panose="020B0502020202020204" pitchFamily="34" charset="0"/>
                <a:ea typeface="Open Sans" panose="020B0606030504020204" pitchFamily="34" charset="0"/>
                <a:cs typeface="Open Sans" panose="020B0606030504020204" pitchFamily="34" charset="0"/>
              </a:rPr>
              <a:t>Parametres</a:t>
            </a:r>
            <a:r>
              <a:rPr lang="en-US" sz="1400" dirty="0">
                <a:latin typeface="Century Gothic" panose="020B0502020202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grade of CF being oxidized</a:t>
            </a:r>
          </a:p>
          <a:p>
            <a:pPr marL="285750" indent="-285750">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concentration of oxidative medium</a:t>
            </a:r>
          </a:p>
          <a:p>
            <a:pPr marL="285750" indent="-285750">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treatment time and</a:t>
            </a:r>
          </a:p>
          <a:p>
            <a:pPr marL="285750" indent="-285750">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treatment temperature</a:t>
            </a:r>
          </a:p>
        </p:txBody>
      </p:sp>
      <p:sp>
        <p:nvSpPr>
          <p:cNvPr id="6" name="Rectangle 5">
            <a:extLst>
              <a:ext uri="{FF2B5EF4-FFF2-40B4-BE49-F238E27FC236}">
                <a16:creationId xmlns:a16="http://schemas.microsoft.com/office/drawing/2014/main" id="{B80C5E20-5FEE-4B5A-9D69-4A048F49693D}"/>
              </a:ext>
            </a:extLst>
          </p:cNvPr>
          <p:cNvSpPr/>
          <p:nvPr/>
        </p:nvSpPr>
        <p:spPr>
          <a:xfrm>
            <a:off x="4439816" y="5667965"/>
            <a:ext cx="158417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F07F4846-51A0-B45D-52FE-09BE94535D11}"/>
              </a:ext>
            </a:extLst>
          </p:cNvPr>
          <p:cNvSpPr txBox="1">
            <a:spLocks/>
          </p:cNvSpPr>
          <p:nvPr/>
        </p:nvSpPr>
        <p:spPr>
          <a:xfrm>
            <a:off x="0" y="81442"/>
            <a:ext cx="7585361"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Introduction on Surface Treatment &amp; Sizing of CFs</a:t>
            </a:r>
          </a:p>
        </p:txBody>
      </p:sp>
      <p:sp>
        <p:nvSpPr>
          <p:cNvPr id="10" name="TextBox 9">
            <a:extLst>
              <a:ext uri="{FF2B5EF4-FFF2-40B4-BE49-F238E27FC236}">
                <a16:creationId xmlns:a16="http://schemas.microsoft.com/office/drawing/2014/main" id="{1670CA33-C934-B18A-83F4-67C16854798E}"/>
              </a:ext>
            </a:extLst>
          </p:cNvPr>
          <p:cNvSpPr txBox="1"/>
          <p:nvPr/>
        </p:nvSpPr>
        <p:spPr>
          <a:xfrm>
            <a:off x="986777" y="6086807"/>
            <a:ext cx="6101254" cy="215444"/>
          </a:xfrm>
          <a:prstGeom prst="rect">
            <a:avLst/>
          </a:prstGeom>
          <a:noFill/>
        </p:spPr>
        <p:txBody>
          <a:bodyPr wrap="square">
            <a:spAutoFit/>
          </a:bodyPr>
          <a:lstStyle>
            <a:defPPr>
              <a:defRPr lang="en-US"/>
            </a:defPPr>
            <a:lvl1pPr>
              <a:defRPr sz="800" i="1">
                <a:latin typeface="Century Gothic" panose="020B0502020202020204" pitchFamily="34" charset="0"/>
              </a:defRPr>
            </a:lvl1pPr>
          </a:lstStyle>
          <a:p>
            <a:r>
              <a:rPr lang="el-GR" dirty="0"/>
              <a:t>https://doi.org/10.1016/j.compositesb.2017.09.010</a:t>
            </a:r>
          </a:p>
        </p:txBody>
      </p:sp>
      <p:pic>
        <p:nvPicPr>
          <p:cNvPr id="15" name="Picture 14" descr="A diagram of a green tube with white text&#10;&#10;Description automatically generated">
            <a:extLst>
              <a:ext uri="{FF2B5EF4-FFF2-40B4-BE49-F238E27FC236}">
                <a16:creationId xmlns:a16="http://schemas.microsoft.com/office/drawing/2014/main" id="{3CC24CAA-61FB-DDE5-9724-F95277280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35" y="4405881"/>
            <a:ext cx="6489548" cy="1642616"/>
          </a:xfrm>
          <a:prstGeom prst="rect">
            <a:avLst/>
          </a:prstGeom>
        </p:spPr>
      </p:pic>
      <p:pic>
        <p:nvPicPr>
          <p:cNvPr id="19" name="Picture 18" descr="A diagram of a cell&#10;&#10;Description automatically generated">
            <a:extLst>
              <a:ext uri="{FF2B5EF4-FFF2-40B4-BE49-F238E27FC236}">
                <a16:creationId xmlns:a16="http://schemas.microsoft.com/office/drawing/2014/main" id="{219A1A1F-F1FC-BC59-D9CA-BE95E379B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670" y="2207791"/>
            <a:ext cx="4640580" cy="1965576"/>
          </a:xfrm>
          <a:prstGeom prst="rect">
            <a:avLst/>
          </a:prstGeom>
        </p:spPr>
      </p:pic>
      <p:sp>
        <p:nvSpPr>
          <p:cNvPr id="21" name="TextBox 20">
            <a:extLst>
              <a:ext uri="{FF2B5EF4-FFF2-40B4-BE49-F238E27FC236}">
                <a16:creationId xmlns:a16="http://schemas.microsoft.com/office/drawing/2014/main" id="{1078D869-E915-1A29-9C2E-C1C15A6FE72C}"/>
              </a:ext>
            </a:extLst>
          </p:cNvPr>
          <p:cNvSpPr txBox="1"/>
          <p:nvPr/>
        </p:nvSpPr>
        <p:spPr>
          <a:xfrm>
            <a:off x="7196102" y="4191748"/>
            <a:ext cx="2962275" cy="215444"/>
          </a:xfrm>
          <a:prstGeom prst="rect">
            <a:avLst/>
          </a:prstGeom>
          <a:noFill/>
        </p:spPr>
        <p:txBody>
          <a:bodyPr wrap="square">
            <a:spAutoFit/>
          </a:bodyPr>
          <a:lstStyle>
            <a:defPPr>
              <a:defRPr lang="en-US"/>
            </a:defPPr>
            <a:lvl1pPr>
              <a:defRPr sz="800" i="1">
                <a:latin typeface="Century Gothic" panose="020B0502020202020204" pitchFamily="34" charset="0"/>
              </a:defRPr>
            </a:lvl1pPr>
          </a:lstStyle>
          <a:p>
            <a:r>
              <a:rPr lang="el-GR" dirty="0"/>
              <a:t>https://doi.org/10.1016/j.ijhydene.2017.09.145</a:t>
            </a:r>
          </a:p>
        </p:txBody>
      </p:sp>
    </p:spTree>
    <p:extLst>
      <p:ext uri="{BB962C8B-B14F-4D97-AF65-F5344CB8AC3E}">
        <p14:creationId xmlns:p14="http://schemas.microsoft.com/office/powerpoint/2010/main" val="377159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 name="TextBox 7">
            <a:extLst>
              <a:ext uri="{FF2B5EF4-FFF2-40B4-BE49-F238E27FC236}">
                <a16:creationId xmlns:a16="http://schemas.microsoft.com/office/drawing/2014/main" id="{3DD1E423-6C6B-4021-8B73-012AB78CD2E0}"/>
              </a:ext>
            </a:extLst>
          </p:cNvPr>
          <p:cNvSpPr txBox="1"/>
          <p:nvPr/>
        </p:nvSpPr>
        <p:spPr>
          <a:xfrm>
            <a:off x="315595" y="871410"/>
            <a:ext cx="4603102" cy="338554"/>
          </a:xfrm>
          <a:prstGeom prst="rect">
            <a:avLst/>
          </a:prstGeom>
          <a:noFill/>
        </p:spPr>
        <p:txBody>
          <a:bodyPr wrap="square">
            <a:spAutoFit/>
          </a:bodyPr>
          <a:lstStyle/>
          <a:p>
            <a:r>
              <a:rPr lang="en-US" sz="1600" b="1" dirty="0">
                <a:latin typeface="Century Gothic" panose="020B0502020202020204" pitchFamily="34" charset="0"/>
                <a:ea typeface="Open Sans" panose="020B0606030504020204" pitchFamily="34" charset="0"/>
                <a:cs typeface="Open Sans" panose="020B0606030504020204" pitchFamily="34" charset="0"/>
              </a:rPr>
              <a:t>Electrochemical oxidation</a:t>
            </a:r>
          </a:p>
        </p:txBody>
      </p:sp>
      <p:sp>
        <p:nvSpPr>
          <p:cNvPr id="9" name="TextBox 8">
            <a:extLst>
              <a:ext uri="{FF2B5EF4-FFF2-40B4-BE49-F238E27FC236}">
                <a16:creationId xmlns:a16="http://schemas.microsoft.com/office/drawing/2014/main" id="{89038013-77C0-4ECB-9611-F997C9A28165}"/>
              </a:ext>
            </a:extLst>
          </p:cNvPr>
          <p:cNvSpPr txBox="1"/>
          <p:nvPr/>
        </p:nvSpPr>
        <p:spPr>
          <a:xfrm>
            <a:off x="315594" y="1206229"/>
            <a:ext cx="10329545" cy="2062103"/>
          </a:xfrm>
          <a:prstGeom prst="rect">
            <a:avLst/>
          </a:prstGeom>
          <a:noFill/>
        </p:spPr>
        <p:txBody>
          <a:bodyPr wrap="square">
            <a:spAutoFit/>
          </a:bodyPr>
          <a:lstStyle/>
          <a:p>
            <a:pPr algn="just"/>
            <a:r>
              <a:rPr lang="en-US" sz="1600" dirty="0">
                <a:latin typeface="Century Gothic" panose="020B0502020202020204" pitchFamily="34" charset="0"/>
                <a:ea typeface="Open Sans" panose="020B0606030504020204" pitchFamily="34" charset="0"/>
                <a:cs typeface="Open Sans" panose="020B0606030504020204" pitchFamily="34" charset="0"/>
              </a:rPr>
              <a:t>Electrochemical oxidation is used the most often in industrial practice. The oxidation can be carried out in various electrolytes under the most diverse conditions. </a:t>
            </a:r>
          </a:p>
          <a:p>
            <a:pPr algn="just"/>
            <a:r>
              <a:rPr lang="en-US" sz="1600" dirty="0">
                <a:latin typeface="Century Gothic" panose="020B0502020202020204" pitchFamily="34" charset="0"/>
                <a:ea typeface="Open Sans" panose="020B0606030504020204" pitchFamily="34" charset="0"/>
                <a:cs typeface="Open Sans" panose="020B0606030504020204" pitchFamily="34" charset="0"/>
              </a:rPr>
              <a:t>Parameters:</a:t>
            </a:r>
          </a:p>
          <a:p>
            <a:pPr marL="285750" indent="-285750" algn="just">
              <a:buFont typeface="Arial" panose="020B0604020202020204" pitchFamily="34" charset="0"/>
              <a:buChar char="•"/>
            </a:pPr>
            <a:r>
              <a:rPr lang="en-US" sz="1600" dirty="0">
                <a:latin typeface="Century Gothic" panose="020B0502020202020204" pitchFamily="34" charset="0"/>
                <a:ea typeface="Open Sans" panose="020B0606030504020204" pitchFamily="34" charset="0"/>
                <a:cs typeface="Open Sans" panose="020B0606030504020204" pitchFamily="34" charset="0"/>
              </a:rPr>
              <a:t>type of electrolyte, </a:t>
            </a:r>
          </a:p>
          <a:p>
            <a:pPr marL="285750" indent="-285750" algn="just">
              <a:buFont typeface="Arial" panose="020B0604020202020204" pitchFamily="34" charset="0"/>
              <a:buChar char="•"/>
            </a:pPr>
            <a:r>
              <a:rPr lang="en-US" sz="1600" dirty="0">
                <a:latin typeface="Century Gothic" panose="020B0502020202020204" pitchFamily="34" charset="0"/>
                <a:ea typeface="Open Sans" panose="020B0606030504020204" pitchFamily="34" charset="0"/>
                <a:cs typeface="Open Sans" panose="020B0606030504020204" pitchFamily="34" charset="0"/>
              </a:rPr>
              <a:t>its pH, </a:t>
            </a:r>
          </a:p>
          <a:p>
            <a:pPr marL="285750" indent="-285750" algn="just">
              <a:buFont typeface="Arial" panose="020B0604020202020204" pitchFamily="34" charset="0"/>
              <a:buChar char="•"/>
            </a:pPr>
            <a:r>
              <a:rPr lang="en-US" sz="1600" dirty="0">
                <a:latin typeface="Century Gothic" panose="020B0502020202020204" pitchFamily="34" charset="0"/>
                <a:ea typeface="Open Sans" panose="020B0606030504020204" pitchFamily="34" charset="0"/>
                <a:cs typeface="Open Sans" panose="020B0606030504020204" pitchFamily="34" charset="0"/>
              </a:rPr>
              <a:t>the polarization potential,</a:t>
            </a:r>
          </a:p>
          <a:p>
            <a:pPr marL="285750" indent="-285750" algn="just">
              <a:buFont typeface="Arial" panose="020B0604020202020204" pitchFamily="34" charset="0"/>
              <a:buChar char="•"/>
            </a:pPr>
            <a:r>
              <a:rPr lang="en-US" sz="1600" dirty="0">
                <a:latin typeface="Century Gothic" panose="020B0502020202020204" pitchFamily="34" charset="0"/>
                <a:ea typeface="Open Sans" panose="020B0606030504020204" pitchFamily="34" charset="0"/>
                <a:cs typeface="Open Sans" panose="020B0606030504020204" pitchFamily="34" charset="0"/>
              </a:rPr>
              <a:t>the duration of the treatment and </a:t>
            </a:r>
          </a:p>
          <a:p>
            <a:pPr marL="285750" indent="-285750" algn="just">
              <a:buFont typeface="Arial" panose="020B0604020202020204" pitchFamily="34" charset="0"/>
              <a:buChar char="•"/>
            </a:pPr>
            <a:r>
              <a:rPr lang="en-US" sz="1600" dirty="0">
                <a:latin typeface="Century Gothic" panose="020B0502020202020204" pitchFamily="34" charset="0"/>
                <a:ea typeface="Open Sans" panose="020B0606030504020204" pitchFamily="34" charset="0"/>
                <a:cs typeface="Open Sans" panose="020B0606030504020204" pitchFamily="34" charset="0"/>
              </a:rPr>
              <a:t>the morphology of the surface</a:t>
            </a:r>
          </a:p>
        </p:txBody>
      </p:sp>
      <p:sp>
        <p:nvSpPr>
          <p:cNvPr id="11" name="TextBox 10">
            <a:extLst>
              <a:ext uri="{FF2B5EF4-FFF2-40B4-BE49-F238E27FC236}">
                <a16:creationId xmlns:a16="http://schemas.microsoft.com/office/drawing/2014/main" id="{62117CA3-81EB-4D73-B940-4FEF0A9098EB}"/>
              </a:ext>
            </a:extLst>
          </p:cNvPr>
          <p:cNvSpPr txBox="1"/>
          <p:nvPr/>
        </p:nvSpPr>
        <p:spPr>
          <a:xfrm>
            <a:off x="6305478" y="1694534"/>
            <a:ext cx="1840302" cy="369332"/>
          </a:xfrm>
          <a:prstGeom prst="rect">
            <a:avLst/>
          </a:prstGeom>
          <a:noFill/>
          <a:ln>
            <a:solidFill>
              <a:schemeClr val="tx1"/>
            </a:solidFill>
          </a:ln>
        </p:spPr>
        <p:txBody>
          <a:bodyPr wrap="square">
            <a:spAutoFit/>
          </a:bodyPr>
          <a:lstStyle/>
          <a:p>
            <a:r>
              <a:rPr lang="en-US" dirty="0">
                <a:latin typeface="Century Gothic" panose="020B0502020202020204" pitchFamily="34" charset="0"/>
              </a:rPr>
              <a:t>H</a:t>
            </a:r>
            <a:r>
              <a:rPr lang="en-US" baseline="-25000" dirty="0">
                <a:latin typeface="Century Gothic" panose="020B0502020202020204" pitchFamily="34" charset="0"/>
              </a:rPr>
              <a:t>2</a:t>
            </a:r>
            <a:r>
              <a:rPr lang="en-US" dirty="0">
                <a:latin typeface="Century Gothic" panose="020B0502020202020204" pitchFamily="34" charset="0"/>
              </a:rPr>
              <a:t>SO</a:t>
            </a:r>
            <a:r>
              <a:rPr lang="en-US" baseline="-25000" dirty="0">
                <a:latin typeface="Century Gothic" panose="020B0502020202020204" pitchFamily="34" charset="0"/>
              </a:rPr>
              <a:t>4 </a:t>
            </a:r>
            <a:r>
              <a:rPr lang="en-US" dirty="0">
                <a:latin typeface="Century Gothic" panose="020B0502020202020204" pitchFamily="34" charset="0"/>
              </a:rPr>
              <a:t>or NaOH</a:t>
            </a:r>
            <a:endParaRPr lang="en-US" baseline="-25000" dirty="0">
              <a:latin typeface="Century Gothic" panose="020B0502020202020204" pitchFamily="34" charset="0"/>
            </a:endParaRPr>
          </a:p>
        </p:txBody>
      </p:sp>
      <p:sp>
        <p:nvSpPr>
          <p:cNvPr id="6" name="TextBox 5">
            <a:extLst>
              <a:ext uri="{FF2B5EF4-FFF2-40B4-BE49-F238E27FC236}">
                <a16:creationId xmlns:a16="http://schemas.microsoft.com/office/drawing/2014/main" id="{DE820B1A-041B-4D9E-A6BB-693B429F8212}"/>
              </a:ext>
            </a:extLst>
          </p:cNvPr>
          <p:cNvSpPr txBox="1"/>
          <p:nvPr/>
        </p:nvSpPr>
        <p:spPr>
          <a:xfrm>
            <a:off x="8247457" y="1915874"/>
            <a:ext cx="3888432" cy="1384995"/>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Oxidation may occur in acidic or basic electrolytic solutions</a:t>
            </a:r>
          </a:p>
          <a:p>
            <a:pPr marL="285750" indent="-285750" algn="just">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Galvanostatic or potentiostatic</a:t>
            </a:r>
          </a:p>
          <a:p>
            <a:pPr marL="285750" indent="-285750" algn="just">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Most commonly used </a:t>
            </a:r>
            <a:r>
              <a:rPr lang="el-GR" sz="1400" dirty="0" err="1">
                <a:solidFill>
                  <a:srgbClr val="000000"/>
                </a:solidFill>
                <a:latin typeface="Century Gothic" panose="020B0502020202020204" pitchFamily="34" charset="0"/>
                <a:ea typeface="Open Sans" panose="020B0606030504020204" pitchFamily="34" charset="0"/>
                <a:cs typeface="Open Sans" panose="020B0606030504020204" pitchFamily="34" charset="0"/>
              </a:rPr>
              <a:t>NaOH</a:t>
            </a:r>
            <a:r>
              <a:rPr lang="el-GR" sz="14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 HNO</a:t>
            </a:r>
            <a:r>
              <a:rPr lang="el-GR" sz="1400" baseline="-250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3</a:t>
            </a:r>
            <a:r>
              <a:rPr lang="el-GR" sz="14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 H</a:t>
            </a:r>
            <a:r>
              <a:rPr lang="el-GR" sz="1400" baseline="-250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2</a:t>
            </a:r>
            <a:r>
              <a:rPr lang="el-GR" sz="14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SO</a:t>
            </a:r>
            <a:r>
              <a:rPr lang="el-GR" sz="1400" baseline="-250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4</a:t>
            </a:r>
            <a:r>
              <a:rPr lang="el-GR" sz="14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 H</a:t>
            </a:r>
            <a:r>
              <a:rPr lang="el-GR" sz="1400" baseline="-250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3</a:t>
            </a:r>
            <a:r>
              <a:rPr lang="el-GR" sz="14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PO</a:t>
            </a:r>
            <a:r>
              <a:rPr lang="el-GR" sz="1400" baseline="-250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4</a:t>
            </a:r>
            <a:r>
              <a:rPr lang="el-GR" sz="14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 ΚΝΟ</a:t>
            </a:r>
            <a:r>
              <a:rPr lang="el-GR" sz="1400" baseline="-250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3</a:t>
            </a:r>
            <a:r>
              <a:rPr lang="el-GR" sz="14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 </a:t>
            </a:r>
            <a:r>
              <a:rPr lang="en-US" sz="1400" dirty="0">
                <a:solidFill>
                  <a:srgbClr val="000000"/>
                </a:solidFill>
                <a:latin typeface="Century Gothic" panose="020B0502020202020204" pitchFamily="34" charset="0"/>
                <a:ea typeface="Open Sans" panose="020B0606030504020204" pitchFamily="34" charset="0"/>
                <a:cs typeface="Open Sans" panose="020B0606030504020204" pitchFamily="34" charset="0"/>
              </a:rPr>
              <a:t>and ammonium salts</a:t>
            </a:r>
            <a:endParaRPr lang="en-US" sz="1400" dirty="0">
              <a:latin typeface="Century Gothic" panose="020B0502020202020204" pitchFamily="34" charset="0"/>
              <a:ea typeface="Open Sans" panose="020B0606030504020204" pitchFamily="34" charset="0"/>
              <a:cs typeface="Open Sans" panose="020B0606030504020204" pitchFamily="34" charset="0"/>
            </a:endParaRPr>
          </a:p>
        </p:txBody>
      </p:sp>
      <p:sp>
        <p:nvSpPr>
          <p:cNvPr id="13" name="Arrow: Down 12">
            <a:extLst>
              <a:ext uri="{FF2B5EF4-FFF2-40B4-BE49-F238E27FC236}">
                <a16:creationId xmlns:a16="http://schemas.microsoft.com/office/drawing/2014/main" id="{05784143-2410-45B7-950C-0FF91F0C0306}"/>
              </a:ext>
            </a:extLst>
          </p:cNvPr>
          <p:cNvSpPr/>
          <p:nvPr/>
        </p:nvSpPr>
        <p:spPr>
          <a:xfrm>
            <a:off x="10168388" y="3543869"/>
            <a:ext cx="540060" cy="9186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01600">
                  <a:schemeClr val="accent3">
                    <a:satMod val="175000"/>
                    <a:alpha val="40000"/>
                  </a:schemeClr>
                </a:glow>
              </a:effectLst>
            </a:endParaRPr>
          </a:p>
        </p:txBody>
      </p:sp>
      <p:sp>
        <p:nvSpPr>
          <p:cNvPr id="16" name="TextBox 15">
            <a:extLst>
              <a:ext uri="{FF2B5EF4-FFF2-40B4-BE49-F238E27FC236}">
                <a16:creationId xmlns:a16="http://schemas.microsoft.com/office/drawing/2014/main" id="{EDA76F90-818C-4546-A72C-047FC6DC3885}"/>
              </a:ext>
            </a:extLst>
          </p:cNvPr>
          <p:cNvSpPr txBox="1"/>
          <p:nvPr/>
        </p:nvSpPr>
        <p:spPr>
          <a:xfrm>
            <a:off x="8616280" y="4909253"/>
            <a:ext cx="3456384" cy="523220"/>
          </a:xfrm>
          <a:prstGeom prst="rect">
            <a:avLst/>
          </a:prstGeom>
          <a:noFill/>
        </p:spPr>
        <p:txBody>
          <a:bodyPr wrap="square">
            <a:spAutoFit/>
          </a:bodyPr>
          <a:lstStyle/>
          <a:p>
            <a:pPr algn="just"/>
            <a:r>
              <a:rPr lang="en-US" sz="1400" dirty="0">
                <a:latin typeface="Century Gothic" panose="020B0502020202020204" pitchFamily="34" charset="0"/>
                <a:ea typeface="Open Sans" panose="020B0606030504020204" pitchFamily="34" charset="0"/>
                <a:cs typeface="Open Sans" panose="020B0606030504020204" pitchFamily="34" charset="0"/>
              </a:rPr>
              <a:t>Increase in the number of surface functional groups in the fibers</a:t>
            </a:r>
          </a:p>
        </p:txBody>
      </p:sp>
      <p:pic>
        <p:nvPicPr>
          <p:cNvPr id="14" name="Picture 13" descr="A collage of images of lines&#10;&#10;Description automatically generated">
            <a:extLst>
              <a:ext uri="{FF2B5EF4-FFF2-40B4-BE49-F238E27FC236}">
                <a16:creationId xmlns:a16="http://schemas.microsoft.com/office/drawing/2014/main" id="{6095C9CF-6986-E168-72E9-FD98AE650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071" y="2211858"/>
            <a:ext cx="6613857" cy="3789692"/>
          </a:xfrm>
          <a:prstGeom prst="rect">
            <a:avLst/>
          </a:prstGeom>
        </p:spPr>
      </p:pic>
      <p:sp>
        <p:nvSpPr>
          <p:cNvPr id="18" name="TextBox 17">
            <a:extLst>
              <a:ext uri="{FF2B5EF4-FFF2-40B4-BE49-F238E27FC236}">
                <a16:creationId xmlns:a16="http://schemas.microsoft.com/office/drawing/2014/main" id="{909790C8-2933-77A7-EC6C-3E79E1C16748}"/>
              </a:ext>
            </a:extLst>
          </p:cNvPr>
          <p:cNvSpPr txBox="1"/>
          <p:nvPr/>
        </p:nvSpPr>
        <p:spPr>
          <a:xfrm>
            <a:off x="3632508" y="5983580"/>
            <a:ext cx="2036772" cy="215444"/>
          </a:xfrm>
          <a:prstGeom prst="rect">
            <a:avLst/>
          </a:prstGeom>
          <a:noFill/>
        </p:spPr>
        <p:txBody>
          <a:bodyPr wrap="square">
            <a:spAutoFit/>
          </a:bodyPr>
          <a:lstStyle>
            <a:defPPr>
              <a:defRPr lang="en-US"/>
            </a:defPPr>
            <a:lvl1pPr>
              <a:defRPr sz="800" i="1">
                <a:latin typeface="Century Gothic" panose="020B0502020202020204" pitchFamily="34" charset="0"/>
              </a:defRPr>
            </a:lvl1pPr>
          </a:lstStyle>
          <a:p>
            <a:r>
              <a:rPr lang="el-GR" dirty="0"/>
              <a:t>https://doi.org/10.3390/ma14071758</a:t>
            </a:r>
          </a:p>
        </p:txBody>
      </p:sp>
      <p:sp>
        <p:nvSpPr>
          <p:cNvPr id="19" name="Title 2">
            <a:extLst>
              <a:ext uri="{FF2B5EF4-FFF2-40B4-BE49-F238E27FC236}">
                <a16:creationId xmlns:a16="http://schemas.microsoft.com/office/drawing/2014/main" id="{941D7CD8-DB1F-FF25-8C8A-4B4F99786907}"/>
              </a:ext>
            </a:extLst>
          </p:cNvPr>
          <p:cNvSpPr txBox="1">
            <a:spLocks/>
          </p:cNvSpPr>
          <p:nvPr/>
        </p:nvSpPr>
        <p:spPr>
          <a:xfrm>
            <a:off x="0" y="81442"/>
            <a:ext cx="7585361"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Introduction on Surface Treatment &amp; Sizing of CFs</a:t>
            </a:r>
          </a:p>
        </p:txBody>
      </p:sp>
    </p:spTree>
    <p:extLst>
      <p:ext uri="{BB962C8B-B14F-4D97-AF65-F5344CB8AC3E}">
        <p14:creationId xmlns:p14="http://schemas.microsoft.com/office/powerpoint/2010/main" val="610157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734BAB9-EF01-45E2-8D5D-589AF3F830CD}"/>
              </a:ext>
            </a:extLst>
          </p:cNvPr>
          <p:cNvSpPr txBox="1"/>
          <p:nvPr/>
        </p:nvSpPr>
        <p:spPr>
          <a:xfrm>
            <a:off x="394521" y="2681444"/>
            <a:ext cx="6585400" cy="923330"/>
          </a:xfrm>
          <a:prstGeom prst="rect">
            <a:avLst/>
          </a:prstGeom>
          <a:noFill/>
        </p:spPr>
        <p:txBody>
          <a:bodyPr wrap="square">
            <a:spAutoFit/>
          </a:bodyPr>
          <a:lstStyle/>
          <a:p>
            <a:pPr algn="just"/>
            <a:r>
              <a:rPr lang="en-US" dirty="0">
                <a:latin typeface="Century Gothic" panose="020B0502020202020204" pitchFamily="34" charset="0"/>
              </a:rPr>
              <a:t>		              describes an electrochemical process where monomers are polymerized in solution on the surface of an electrode or in the vicinity of it.</a:t>
            </a:r>
          </a:p>
        </p:txBody>
      </p:sp>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8" name="TextBox 7">
            <a:extLst>
              <a:ext uri="{FF2B5EF4-FFF2-40B4-BE49-F238E27FC236}">
                <a16:creationId xmlns:a16="http://schemas.microsoft.com/office/drawing/2014/main" id="{F05AB80E-6BA3-475A-86CE-ED2A3FA748AA}"/>
              </a:ext>
            </a:extLst>
          </p:cNvPr>
          <p:cNvSpPr txBox="1"/>
          <p:nvPr/>
        </p:nvSpPr>
        <p:spPr>
          <a:xfrm>
            <a:off x="1108075" y="904994"/>
            <a:ext cx="4603102" cy="369332"/>
          </a:xfrm>
          <a:prstGeom prst="rect">
            <a:avLst/>
          </a:prstGeom>
          <a:noFill/>
        </p:spPr>
        <p:txBody>
          <a:bodyPr wrap="square">
            <a:spAutoFit/>
          </a:bodyPr>
          <a:lstStyle/>
          <a:p>
            <a:r>
              <a:rPr lang="en-US" sz="1600" b="1" dirty="0">
                <a:latin typeface="Century Gothic" panose="020B0502020202020204" pitchFamily="34" charset="0"/>
                <a:ea typeface="Open Sans" panose="020B0606030504020204" pitchFamily="34" charset="0"/>
                <a:cs typeface="Open Sans" panose="020B0606030504020204" pitchFamily="34" charset="0"/>
              </a:rPr>
              <a:t>Carbon</a:t>
            </a:r>
            <a:r>
              <a:rPr lang="en-US" dirty="0">
                <a:latin typeface="Century Gothic" panose="020B0502020202020204" pitchFamily="34" charset="0"/>
              </a:rPr>
              <a:t> </a:t>
            </a:r>
            <a:r>
              <a:rPr lang="en-US" sz="1600" b="1" dirty="0">
                <a:latin typeface="Century Gothic" panose="020B0502020202020204" pitchFamily="34" charset="0"/>
                <a:ea typeface="Open Sans" panose="020B0606030504020204" pitchFamily="34" charset="0"/>
                <a:cs typeface="Open Sans" panose="020B0606030504020204" pitchFamily="34" charset="0"/>
              </a:rPr>
              <a:t>fiber grafting</a:t>
            </a:r>
          </a:p>
        </p:txBody>
      </p:sp>
      <p:sp>
        <p:nvSpPr>
          <p:cNvPr id="4" name="TextBox 3">
            <a:extLst>
              <a:ext uri="{FF2B5EF4-FFF2-40B4-BE49-F238E27FC236}">
                <a16:creationId xmlns:a16="http://schemas.microsoft.com/office/drawing/2014/main" id="{000FD7A9-4543-454A-88F7-90C29D21378F}"/>
              </a:ext>
            </a:extLst>
          </p:cNvPr>
          <p:cNvSpPr txBox="1"/>
          <p:nvPr/>
        </p:nvSpPr>
        <p:spPr>
          <a:xfrm>
            <a:off x="455732" y="2678210"/>
            <a:ext cx="2584648" cy="369332"/>
          </a:xfrm>
          <a:prstGeom prst="rect">
            <a:avLst/>
          </a:prstGeom>
          <a:noFill/>
          <a:ln>
            <a:solidFill>
              <a:schemeClr val="tx1"/>
            </a:solidFill>
          </a:ln>
        </p:spPr>
        <p:txBody>
          <a:bodyPr wrap="square" rtlCol="0">
            <a:spAutoFit/>
          </a:bodyPr>
          <a:lstStyle/>
          <a:p>
            <a:pPr algn="ctr"/>
            <a:r>
              <a:rPr lang="en-US" dirty="0">
                <a:latin typeface="Century Gothic" panose="020B0502020202020204" pitchFamily="34" charset="0"/>
              </a:rPr>
              <a:t>Electropolymerisation</a:t>
            </a:r>
          </a:p>
        </p:txBody>
      </p:sp>
      <p:sp>
        <p:nvSpPr>
          <p:cNvPr id="11" name="TextBox 10">
            <a:extLst>
              <a:ext uri="{FF2B5EF4-FFF2-40B4-BE49-F238E27FC236}">
                <a16:creationId xmlns:a16="http://schemas.microsoft.com/office/drawing/2014/main" id="{59565152-FCCF-433F-8D92-01D66A1FE8AB}"/>
              </a:ext>
            </a:extLst>
          </p:cNvPr>
          <p:cNvSpPr txBox="1"/>
          <p:nvPr/>
        </p:nvSpPr>
        <p:spPr>
          <a:xfrm>
            <a:off x="1118420" y="1387350"/>
            <a:ext cx="4603102" cy="954107"/>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Chemical vapor deposition</a:t>
            </a:r>
          </a:p>
          <a:p>
            <a:pPr marL="285750" indent="-285750">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Chemical grafting</a:t>
            </a:r>
          </a:p>
          <a:p>
            <a:pPr marL="285750" indent="-285750">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Irradiation grafting</a:t>
            </a:r>
          </a:p>
          <a:p>
            <a:pPr marL="285750" indent="-285750">
              <a:buFont typeface="Arial" panose="020B0604020202020204" pitchFamily="34" charset="0"/>
              <a:buChar char="•"/>
            </a:pPr>
            <a:r>
              <a:rPr lang="en-US" sz="1400" dirty="0">
                <a:latin typeface="Century Gothic" panose="020B0502020202020204" pitchFamily="34" charset="0"/>
                <a:ea typeface="Open Sans" panose="020B0606030504020204" pitchFamily="34" charset="0"/>
                <a:cs typeface="Open Sans" panose="020B0606030504020204" pitchFamily="34" charset="0"/>
              </a:rPr>
              <a:t>Graphitic structure by design</a:t>
            </a:r>
          </a:p>
        </p:txBody>
      </p:sp>
      <p:sp>
        <p:nvSpPr>
          <p:cNvPr id="14" name="TextBox 13">
            <a:extLst>
              <a:ext uri="{FF2B5EF4-FFF2-40B4-BE49-F238E27FC236}">
                <a16:creationId xmlns:a16="http://schemas.microsoft.com/office/drawing/2014/main" id="{38429CAF-3616-49FF-A5E6-3D94D22CA231}"/>
              </a:ext>
            </a:extLst>
          </p:cNvPr>
          <p:cNvSpPr txBox="1"/>
          <p:nvPr/>
        </p:nvSpPr>
        <p:spPr>
          <a:xfrm>
            <a:off x="912479" y="3840104"/>
            <a:ext cx="4603102" cy="1354217"/>
          </a:xfrm>
          <a:prstGeom prst="rect">
            <a:avLst/>
          </a:prstGeom>
          <a:noFill/>
        </p:spPr>
        <p:txBody>
          <a:bodyPr wrap="square">
            <a:spAutoFit/>
          </a:bodyPr>
          <a:lstStyle/>
          <a:p>
            <a:r>
              <a:rPr lang="en-US" sz="1600" dirty="0">
                <a:latin typeface="Century Gothic" panose="020B0502020202020204" pitchFamily="34" charset="0"/>
                <a:ea typeface="Open Sans" panose="020B0606030504020204" pitchFamily="34" charset="0"/>
                <a:cs typeface="Open Sans" panose="020B0606030504020204" pitchFamily="34" charset="0"/>
              </a:rPr>
              <a:t>Advantages</a:t>
            </a:r>
          </a:p>
          <a:p>
            <a:pPr marL="285750" indent="-285750">
              <a:buFont typeface="Arial" panose="020B0604020202020204" pitchFamily="34" charset="0"/>
              <a:buChar char="•"/>
            </a:pPr>
            <a:r>
              <a:rPr lang="en-US" sz="1600" dirty="0">
                <a:latin typeface="Century Gothic" panose="020B0502020202020204" pitchFamily="34" charset="0"/>
                <a:ea typeface="Open Sans" panose="020B0606030504020204" pitchFamily="34" charset="0"/>
                <a:cs typeface="Open Sans" panose="020B0606030504020204" pitchFamily="34" charset="0"/>
              </a:rPr>
              <a:t>controlling the thickness</a:t>
            </a:r>
          </a:p>
          <a:p>
            <a:pPr marL="285750" indent="-285750">
              <a:buFont typeface="Arial" panose="020B0604020202020204" pitchFamily="34" charset="0"/>
              <a:buChar char="•"/>
            </a:pPr>
            <a:r>
              <a:rPr lang="en-US" sz="1600" dirty="0">
                <a:latin typeface="Century Gothic" panose="020B0502020202020204" pitchFamily="34" charset="0"/>
                <a:ea typeface="Open Sans" panose="020B0606030504020204" pitchFamily="34" charset="0"/>
                <a:cs typeface="Open Sans" panose="020B0606030504020204" pitchFamily="34" charset="0"/>
              </a:rPr>
              <a:t>functionality of a ‘reactive’ coating through selective processing parameters</a:t>
            </a:r>
          </a:p>
          <a:p>
            <a:pPr marL="285750" indent="-285750">
              <a:buFont typeface="Arial" panose="020B0604020202020204" pitchFamily="34" charset="0"/>
              <a:buChar char="•"/>
            </a:pPr>
            <a:r>
              <a:rPr lang="en-US" sz="1600" dirty="0">
                <a:latin typeface="Century Gothic" panose="020B0502020202020204" pitchFamily="34" charset="0"/>
                <a:ea typeface="Open Sans" panose="020B0606030504020204" pitchFamily="34" charset="0"/>
                <a:cs typeface="Open Sans" panose="020B0606030504020204" pitchFamily="34" charset="0"/>
              </a:rPr>
              <a:t>uniform coatings</a:t>
            </a:r>
          </a:p>
        </p:txBody>
      </p:sp>
      <p:pic>
        <p:nvPicPr>
          <p:cNvPr id="6146" name="Picture 2">
            <a:extLst>
              <a:ext uri="{FF2B5EF4-FFF2-40B4-BE49-F238E27FC236}">
                <a16:creationId xmlns:a16="http://schemas.microsoft.com/office/drawing/2014/main" id="{AE4178F2-6029-8ED4-0392-921ECB8D7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261" y="1650151"/>
            <a:ext cx="4534618" cy="37584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A17DE3-C6ED-49D2-9ECF-CA3E67AB57CB}"/>
              </a:ext>
            </a:extLst>
          </p:cNvPr>
          <p:cNvSpPr txBox="1"/>
          <p:nvPr/>
        </p:nvSpPr>
        <p:spPr>
          <a:xfrm>
            <a:off x="7344692" y="5408573"/>
            <a:ext cx="2710815" cy="215444"/>
          </a:xfrm>
          <a:prstGeom prst="rect">
            <a:avLst/>
          </a:prstGeom>
          <a:noFill/>
        </p:spPr>
        <p:txBody>
          <a:bodyPr wrap="square">
            <a:spAutoFit/>
          </a:bodyPr>
          <a:lstStyle>
            <a:defPPr>
              <a:defRPr lang="en-US"/>
            </a:defPPr>
            <a:lvl1pPr>
              <a:defRPr sz="800" i="1">
                <a:latin typeface="Century Gothic" panose="020B0502020202020204" pitchFamily="34" charset="0"/>
              </a:defRPr>
            </a:lvl1pPr>
          </a:lstStyle>
          <a:p>
            <a:r>
              <a:rPr lang="el-GR" dirty="0"/>
              <a:t>https://doi.org/10.1016/j.compositesa.2019.01.014</a:t>
            </a:r>
          </a:p>
        </p:txBody>
      </p:sp>
      <p:sp>
        <p:nvSpPr>
          <p:cNvPr id="7" name="Title 2">
            <a:extLst>
              <a:ext uri="{FF2B5EF4-FFF2-40B4-BE49-F238E27FC236}">
                <a16:creationId xmlns:a16="http://schemas.microsoft.com/office/drawing/2014/main" id="{148DF015-1EA1-9371-8B22-08DA396AB95D}"/>
              </a:ext>
            </a:extLst>
          </p:cNvPr>
          <p:cNvSpPr txBox="1">
            <a:spLocks/>
          </p:cNvSpPr>
          <p:nvPr/>
        </p:nvSpPr>
        <p:spPr>
          <a:xfrm>
            <a:off x="0" y="81442"/>
            <a:ext cx="7585361"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Introduction on Surface Treatment &amp; Sizing of CFs</a:t>
            </a:r>
          </a:p>
        </p:txBody>
      </p:sp>
    </p:spTree>
    <p:extLst>
      <p:ext uri="{BB962C8B-B14F-4D97-AF65-F5344CB8AC3E}">
        <p14:creationId xmlns:p14="http://schemas.microsoft.com/office/powerpoint/2010/main" val="1262225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DC055-5517-7B9F-A737-5E0DF034C0F4}"/>
              </a:ext>
            </a:extLst>
          </p:cNvPr>
          <p:cNvSpPr>
            <a:spLocks noGrp="1"/>
          </p:cNvSpPr>
          <p:nvPr>
            <p:ph type="ctrTitle"/>
          </p:nvPr>
        </p:nvSpPr>
        <p:spPr>
          <a:xfrm>
            <a:off x="640080" y="329184"/>
            <a:ext cx="6894576" cy="1783080"/>
          </a:xfrm>
        </p:spPr>
        <p:txBody>
          <a:bodyPr vert="horz" lIns="91440" tIns="45720" rIns="91440" bIns="45720" rtlCol="0" anchor="b">
            <a:normAutofit/>
          </a:bodyPr>
          <a:lstStyle/>
          <a:p>
            <a:r>
              <a:rPr lang="en-US" sz="5400" dirty="0">
                <a:solidFill>
                  <a:schemeClr val="tx1"/>
                </a:solidFill>
                <a:latin typeface="+mj-lt"/>
              </a:rPr>
              <a:t>II. </a:t>
            </a:r>
            <a:r>
              <a:rPr lang="en-US" sz="5400" dirty="0" err="1">
                <a:solidFill>
                  <a:schemeClr val="tx1"/>
                </a:solidFill>
                <a:latin typeface="+mj-lt"/>
              </a:rPr>
              <a:t>Electropolymerisation</a:t>
            </a:r>
            <a:r>
              <a:rPr lang="en-US" sz="5400" dirty="0">
                <a:solidFill>
                  <a:schemeClr val="tx1"/>
                </a:solidFill>
                <a:latin typeface="+mj-lt"/>
              </a:rPr>
              <a:t> of CF fabrics </a:t>
            </a:r>
          </a:p>
        </p:txBody>
      </p:sp>
      <p:sp>
        <p:nvSpPr>
          <p:cNvPr id="2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FA81958-1541-2AEB-89BD-0DF3F6B53B1D}"/>
              </a:ext>
            </a:extLst>
          </p:cNvPr>
          <p:cNvSpPr txBox="1"/>
          <p:nvPr/>
        </p:nvSpPr>
        <p:spPr>
          <a:xfrm>
            <a:off x="640080" y="3638822"/>
            <a:ext cx="6894576" cy="2012113"/>
          </a:xfrm>
          <a:prstGeom prst="rect">
            <a:avLst/>
          </a:prstGeom>
        </p:spPr>
        <p:txBody>
          <a:bodyPr vert="horz" lIns="91440" tIns="45720" rIns="91440" bIns="45720" rtlCol="0">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https://doi.org/10.3390/nano11102631</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https://doi.org/10.3390/polym13234092</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https://doi.org/10.3390/polym15030768</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https://doi.org/10.1016/j.mtcomm.2022.103854</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https://doi.org/10.1016/j.compstruct.2021.114780</a:t>
            </a:r>
            <a:endPar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291701F-1388-BEBB-3A4C-8FF9B2184BFF}"/>
              </a:ext>
            </a:extLst>
          </p:cNvPr>
          <p:cNvPicPr>
            <a:picLocks noChangeAspect="1"/>
          </p:cNvPicPr>
          <p:nvPr/>
        </p:nvPicPr>
        <p:blipFill>
          <a:blip r:embed="rId7"/>
          <a:stretch>
            <a:fillRect/>
          </a:stretch>
        </p:blipFill>
        <p:spPr>
          <a:xfrm>
            <a:off x="7863840" y="393321"/>
            <a:ext cx="4014216" cy="3301692"/>
          </a:xfrm>
          <a:prstGeom prst="rect">
            <a:avLst/>
          </a:prstGeom>
        </p:spPr>
      </p:pic>
      <p:sp>
        <p:nvSpPr>
          <p:cNvPr id="4" name="Footer Placeholder 3">
            <a:extLst>
              <a:ext uri="{FF2B5EF4-FFF2-40B4-BE49-F238E27FC236}">
                <a16:creationId xmlns:a16="http://schemas.microsoft.com/office/drawing/2014/main" id="{17C2F89F-5E6E-9974-9678-187DF18AAA0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Research Unit of Advanced, Composite, Nano Materials &amp; Nanotechnology</a:t>
            </a:r>
          </a:p>
        </p:txBody>
      </p:sp>
      <p:sp>
        <p:nvSpPr>
          <p:cNvPr id="5" name="Slide Number Placeholder 4">
            <a:extLst>
              <a:ext uri="{FF2B5EF4-FFF2-40B4-BE49-F238E27FC236}">
                <a16:creationId xmlns:a16="http://schemas.microsoft.com/office/drawing/2014/main" id="{2FCA8EAD-67CD-0B8F-1B75-CE99C091862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3F1D1C4-C2D9-4231-9FB2-B2D9D97AA41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descr="A blue text on a black background&#10;&#10;Description automatically generated">
            <a:extLst>
              <a:ext uri="{FF2B5EF4-FFF2-40B4-BE49-F238E27FC236}">
                <a16:creationId xmlns:a16="http://schemas.microsoft.com/office/drawing/2014/main" id="{DCC86F50-AA0D-7D48-BA29-1F9AA5FDC0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7636" y="393321"/>
            <a:ext cx="1390420" cy="395401"/>
          </a:xfrm>
          <a:prstGeom prst="rect">
            <a:avLst/>
          </a:prstGeom>
        </p:spPr>
      </p:pic>
    </p:spTree>
    <p:extLst>
      <p:ext uri="{BB962C8B-B14F-4D97-AF65-F5344CB8AC3E}">
        <p14:creationId xmlns:p14="http://schemas.microsoft.com/office/powerpoint/2010/main" val="1490776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 name="Title 2">
            <a:extLst>
              <a:ext uri="{FF2B5EF4-FFF2-40B4-BE49-F238E27FC236}">
                <a16:creationId xmlns:a16="http://schemas.microsoft.com/office/drawing/2014/main" id="{148DF015-1EA1-9371-8B22-08DA396AB95D}"/>
              </a:ext>
            </a:extLst>
          </p:cNvPr>
          <p:cNvSpPr txBox="1">
            <a:spLocks/>
          </p:cNvSpPr>
          <p:nvPr/>
        </p:nvSpPr>
        <p:spPr>
          <a:xfrm>
            <a:off x="0" y="81442"/>
            <a:ext cx="7585361"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A5A08A"/>
                </a:solidFill>
                <a:effectLst/>
                <a:uLnTx/>
                <a:uFillTx/>
                <a:latin typeface="Century Gothic" panose="020B0502020202020204" pitchFamily="34" charset="0"/>
                <a:ea typeface="+mj-ea"/>
                <a:cs typeface="+mj-cs"/>
              </a:rPr>
              <a:t>Electropolymerisation</a:t>
            </a:r>
            <a:r>
              <a:rPr kumimoji="0" lang="en-US" sz="2400" b="0" i="0" u="none" strike="noStrike" kern="1200" cap="none" spc="0" normalizeH="0" baseline="0" noProof="0" dirty="0">
                <a:ln>
                  <a:noFill/>
                </a:ln>
                <a:solidFill>
                  <a:srgbClr val="A5A08A"/>
                </a:solidFill>
                <a:effectLst/>
                <a:uLnTx/>
                <a:uFillTx/>
                <a:latin typeface="Century Gothic" panose="020B0502020202020204" pitchFamily="34" charset="0"/>
                <a:ea typeface="+mj-ea"/>
                <a:cs typeface="+mj-cs"/>
              </a:rPr>
              <a:t> of CF fabrics </a:t>
            </a:r>
          </a:p>
        </p:txBody>
      </p:sp>
      <p:pic>
        <p:nvPicPr>
          <p:cNvPr id="3" name="Picture 2">
            <a:extLst>
              <a:ext uri="{FF2B5EF4-FFF2-40B4-BE49-F238E27FC236}">
                <a16:creationId xmlns:a16="http://schemas.microsoft.com/office/drawing/2014/main" id="{7526B207-AEFE-F6D9-75BE-EFDD2B2A50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2600" r="4347" b="32801"/>
          <a:stretch/>
        </p:blipFill>
        <p:spPr>
          <a:xfrm>
            <a:off x="329345" y="1628801"/>
            <a:ext cx="2060414" cy="2116969"/>
          </a:xfrm>
          <a:prstGeom prst="rect">
            <a:avLst/>
          </a:prstGeom>
        </p:spPr>
      </p:pic>
      <p:pic>
        <p:nvPicPr>
          <p:cNvPr id="5" name="Picture 4">
            <a:extLst>
              <a:ext uri="{FF2B5EF4-FFF2-40B4-BE49-F238E27FC236}">
                <a16:creationId xmlns:a16="http://schemas.microsoft.com/office/drawing/2014/main" id="{ED030AA8-AFFC-E6CE-5F2A-F2BC57131F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00" t="22685" r="1748" b="33591"/>
          <a:stretch/>
        </p:blipFill>
        <p:spPr>
          <a:xfrm>
            <a:off x="4756929" y="1644413"/>
            <a:ext cx="2060414" cy="2100198"/>
          </a:xfrm>
          <a:prstGeom prst="rect">
            <a:avLst/>
          </a:prstGeom>
        </p:spPr>
      </p:pic>
      <p:pic>
        <p:nvPicPr>
          <p:cNvPr id="9" name="Picture 8">
            <a:extLst>
              <a:ext uri="{FF2B5EF4-FFF2-40B4-BE49-F238E27FC236}">
                <a16:creationId xmlns:a16="http://schemas.microsoft.com/office/drawing/2014/main" id="{F924B00C-8912-B863-F8D2-DA711193AB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700" b="32801"/>
          <a:stretch/>
        </p:blipFill>
        <p:spPr>
          <a:xfrm>
            <a:off x="2543137" y="1628799"/>
            <a:ext cx="2060414" cy="2115812"/>
          </a:xfrm>
          <a:prstGeom prst="rect">
            <a:avLst/>
          </a:prstGeom>
        </p:spPr>
      </p:pic>
      <p:pic>
        <p:nvPicPr>
          <p:cNvPr id="10" name="Picture 9">
            <a:extLst>
              <a:ext uri="{FF2B5EF4-FFF2-40B4-BE49-F238E27FC236}">
                <a16:creationId xmlns:a16="http://schemas.microsoft.com/office/drawing/2014/main" id="{74A984EF-270F-69A9-4D04-A304DBBE33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858" b="30643"/>
          <a:stretch/>
        </p:blipFill>
        <p:spPr>
          <a:xfrm>
            <a:off x="2532702" y="3865162"/>
            <a:ext cx="2060414" cy="2100198"/>
          </a:xfrm>
          <a:prstGeom prst="rect">
            <a:avLst/>
          </a:prstGeom>
        </p:spPr>
      </p:pic>
      <p:pic>
        <p:nvPicPr>
          <p:cNvPr id="13" name="Picture 12">
            <a:extLst>
              <a:ext uri="{FF2B5EF4-FFF2-40B4-BE49-F238E27FC236}">
                <a16:creationId xmlns:a16="http://schemas.microsoft.com/office/drawing/2014/main" id="{638EE372-4A09-5279-9805-3C67274D5A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017" t="27371" r="-529" b="22230"/>
          <a:stretch/>
        </p:blipFill>
        <p:spPr>
          <a:xfrm>
            <a:off x="329346" y="3838026"/>
            <a:ext cx="2060414" cy="2100198"/>
          </a:xfrm>
          <a:prstGeom prst="rect">
            <a:avLst/>
          </a:prstGeom>
        </p:spPr>
      </p:pic>
      <p:pic>
        <p:nvPicPr>
          <p:cNvPr id="15" name="Picture 14">
            <a:extLst>
              <a:ext uri="{FF2B5EF4-FFF2-40B4-BE49-F238E27FC236}">
                <a16:creationId xmlns:a16="http://schemas.microsoft.com/office/drawing/2014/main" id="{ED7B9A42-7735-675A-C14C-D73CEE6E6CC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50" t="54653"/>
          <a:stretch/>
        </p:blipFill>
        <p:spPr>
          <a:xfrm>
            <a:off x="4756929" y="3849548"/>
            <a:ext cx="2032972" cy="2115812"/>
          </a:xfrm>
          <a:prstGeom prst="rect">
            <a:avLst/>
          </a:prstGeom>
        </p:spPr>
      </p:pic>
      <p:sp>
        <p:nvSpPr>
          <p:cNvPr id="17" name="TextBox 16">
            <a:extLst>
              <a:ext uri="{FF2B5EF4-FFF2-40B4-BE49-F238E27FC236}">
                <a16:creationId xmlns:a16="http://schemas.microsoft.com/office/drawing/2014/main" id="{42F2BDC6-588A-5625-8B60-9B80F2A36A37}"/>
              </a:ext>
            </a:extLst>
          </p:cNvPr>
          <p:cNvSpPr txBox="1"/>
          <p:nvPr/>
        </p:nvSpPr>
        <p:spPr>
          <a:xfrm>
            <a:off x="7139605" y="2474346"/>
            <a:ext cx="1868550" cy="1815882"/>
          </a:xfrm>
          <a:prstGeom prst="rect">
            <a:avLst/>
          </a:prstGeom>
          <a:noFill/>
          <a:ln>
            <a:solidFill>
              <a:schemeClr val="tx1"/>
            </a:solidFill>
          </a:ln>
        </p:spPr>
        <p:txBody>
          <a:bodyPr wrap="square" rtlCol="0">
            <a:spAutoFit/>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Aqueous solution H</a:t>
            </a:r>
            <a:r>
              <a:rPr lang="en-US" sz="1400" baseline="-25000" dirty="0">
                <a:latin typeface="Open Sans" panose="020B0606030504020204" pitchFamily="34" charset="0"/>
                <a:ea typeface="Open Sans" panose="020B0606030504020204" pitchFamily="34" charset="0"/>
                <a:cs typeface="Open Sans" panose="020B0606030504020204" pitchFamily="34" charset="0"/>
              </a:rPr>
              <a:t>2</a:t>
            </a:r>
            <a:r>
              <a:rPr lang="en-US" sz="1400" dirty="0">
                <a:latin typeface="Open Sans" panose="020B0606030504020204" pitchFamily="34" charset="0"/>
                <a:ea typeface="Open Sans" panose="020B0606030504020204" pitchFamily="34" charset="0"/>
                <a:cs typeface="Open Sans" panose="020B0606030504020204" pitchFamily="34" charset="0"/>
              </a:rPr>
              <a:t>SO</a:t>
            </a:r>
            <a:r>
              <a:rPr lang="en-US" sz="1400" baseline="-25000" dirty="0">
                <a:latin typeface="Open Sans" panose="020B0606030504020204" pitchFamily="34" charset="0"/>
                <a:ea typeface="Open Sans" panose="020B0606030504020204" pitchFamily="34" charset="0"/>
                <a:cs typeface="Open Sans" panose="020B0606030504020204" pitchFamily="34" charset="0"/>
              </a:rPr>
              <a:t>4 </a:t>
            </a:r>
            <a:r>
              <a:rPr lang="en-US" sz="1400" dirty="0">
                <a:latin typeface="Open Sans" panose="020B0606030504020204" pitchFamily="34" charset="0"/>
                <a:ea typeface="Open Sans" panose="020B0606030504020204" pitchFamily="34" charset="0"/>
                <a:cs typeface="Open Sans" panose="020B0606030504020204" pitchFamily="34" charset="0"/>
              </a:rPr>
              <a:t>5%</a:t>
            </a: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l-GR" sz="1400" dirty="0">
                <a:latin typeface="Open Sans" panose="020B0606030504020204" pitchFamily="34" charset="0"/>
                <a:ea typeface="Open Sans" panose="020B0606030504020204" pitchFamily="34" charset="0"/>
                <a:cs typeface="Open Sans" panose="020B0606030504020204" pitchFamily="34" charset="0"/>
              </a:rPr>
              <a:t>10 </a:t>
            </a:r>
            <a:r>
              <a:rPr lang="en-US" sz="1400" dirty="0">
                <a:latin typeface="Open Sans" panose="020B0606030504020204" pitchFamily="34" charset="0"/>
                <a:ea typeface="Open Sans" panose="020B0606030504020204" pitchFamily="34" charset="0"/>
                <a:cs typeface="Open Sans" panose="020B0606030504020204" pitchFamily="34" charset="0"/>
              </a:rPr>
              <a:t>scanning cycles</a:t>
            </a:r>
          </a:p>
          <a:p>
            <a:pPr algn="ctr"/>
            <a:r>
              <a:rPr lang="el-GR" sz="1400" dirty="0">
                <a:latin typeface="Open Sans" panose="020B0606030504020204" pitchFamily="34" charset="0"/>
                <a:ea typeface="Open Sans" panose="020B0606030504020204" pitchFamily="34" charset="0"/>
                <a:cs typeface="Open Sans" panose="020B0606030504020204" pitchFamily="34" charset="0"/>
              </a:rPr>
              <a:t> -3</a:t>
            </a:r>
            <a:r>
              <a:rPr lang="en-US" sz="1400" dirty="0">
                <a:latin typeface="Open Sans" panose="020B0606030504020204" pitchFamily="34" charset="0"/>
                <a:ea typeface="Open Sans" panose="020B0606030504020204" pitchFamily="34" charset="0"/>
                <a:cs typeface="Open Sans" panose="020B0606030504020204" pitchFamily="34" charset="0"/>
              </a:rPr>
              <a:t>V </a:t>
            </a:r>
            <a:r>
              <a:rPr lang="en-US" sz="14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en-US" sz="1400" dirty="0">
                <a:latin typeface="Open Sans" panose="020B0606030504020204" pitchFamily="34" charset="0"/>
                <a:ea typeface="Open Sans" panose="020B0606030504020204" pitchFamily="34" charset="0"/>
                <a:cs typeface="Open Sans" panose="020B0606030504020204" pitchFamily="34" charset="0"/>
              </a:rPr>
              <a:t> 3V </a:t>
            </a:r>
            <a:r>
              <a:rPr lang="en-US" sz="14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-3V</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Cycle rate</a:t>
            </a:r>
          </a:p>
          <a:p>
            <a:pPr algn="ctr"/>
            <a:r>
              <a:rPr lang="el-GR" sz="1400" dirty="0">
                <a:latin typeface="Open Sans" panose="020B0606030504020204" pitchFamily="34" charset="0"/>
                <a:ea typeface="Open Sans" panose="020B0606030504020204" pitchFamily="34" charset="0"/>
                <a:cs typeface="Open Sans" panose="020B0606030504020204" pitchFamily="34" charset="0"/>
              </a:rPr>
              <a:t>0,1</a:t>
            </a:r>
            <a:r>
              <a:rPr lang="en-US" sz="1400" dirty="0">
                <a:latin typeface="Open Sans" panose="020B0606030504020204" pitchFamily="34" charset="0"/>
                <a:ea typeface="Open Sans" panose="020B0606030504020204" pitchFamily="34" charset="0"/>
                <a:cs typeface="Open Sans" panose="020B0606030504020204" pitchFamily="34" charset="0"/>
              </a:rPr>
              <a:t>V/s</a:t>
            </a:r>
          </a:p>
        </p:txBody>
      </p:sp>
      <p:sp>
        <p:nvSpPr>
          <p:cNvPr id="18" name="TextBox 17">
            <a:extLst>
              <a:ext uri="{FF2B5EF4-FFF2-40B4-BE49-F238E27FC236}">
                <a16:creationId xmlns:a16="http://schemas.microsoft.com/office/drawing/2014/main" id="{2BE8AAEB-62A4-B523-2156-178F918031AA}"/>
              </a:ext>
            </a:extLst>
          </p:cNvPr>
          <p:cNvSpPr txBox="1"/>
          <p:nvPr/>
        </p:nvSpPr>
        <p:spPr>
          <a:xfrm>
            <a:off x="8435749" y="1497695"/>
            <a:ext cx="3815576" cy="830997"/>
          </a:xfrm>
          <a:prstGeom prst="rect">
            <a:avLst/>
          </a:prstGeom>
          <a:noFill/>
        </p:spPr>
        <p:txBody>
          <a:bodyPr wrap="square" rtlCol="0">
            <a:spAutoFit/>
          </a:bodyPr>
          <a:lstStyle/>
          <a:p>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2 Stage Process; </a:t>
            </a:r>
          </a:p>
          <a:p>
            <a:pPr marL="285750" indent="-285750">
              <a:buFont typeface="Wingdings" pitchFamily="2" charset="2"/>
              <a:buChar char="§"/>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1st cyclic voltammetry, </a:t>
            </a:r>
          </a:p>
          <a:p>
            <a:pPr marL="285750" indent="-285750">
              <a:buFont typeface="Wingdings" pitchFamily="2" charset="2"/>
              <a:buChar char="§"/>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2nd electropolymerization</a:t>
            </a:r>
          </a:p>
        </p:txBody>
      </p:sp>
      <p:sp>
        <p:nvSpPr>
          <p:cNvPr id="19" name="TextBox 18">
            <a:extLst>
              <a:ext uri="{FF2B5EF4-FFF2-40B4-BE49-F238E27FC236}">
                <a16:creationId xmlns:a16="http://schemas.microsoft.com/office/drawing/2014/main" id="{366896A4-D8E7-0F28-041E-523D1E575755}"/>
              </a:ext>
            </a:extLst>
          </p:cNvPr>
          <p:cNvSpPr txBox="1"/>
          <p:nvPr/>
        </p:nvSpPr>
        <p:spPr>
          <a:xfrm>
            <a:off x="9529871" y="3190482"/>
            <a:ext cx="2156582" cy="2677656"/>
          </a:xfrm>
          <a:prstGeom prst="rect">
            <a:avLst/>
          </a:prstGeom>
          <a:noFill/>
          <a:ln>
            <a:solidFill>
              <a:schemeClr val="tx1"/>
            </a:solidFill>
          </a:ln>
        </p:spPr>
        <p:txBody>
          <a:bodyPr wrap="square" rtlCol="0">
            <a:spAutoFit/>
          </a:bodyPr>
          <a:lstStyle/>
          <a:p>
            <a:pPr algn="ctr"/>
            <a:r>
              <a:rPr lang="en-US" sz="1400" dirty="0"/>
              <a:t>Aqueous Solution</a:t>
            </a:r>
            <a:endParaRPr lang="en-US" sz="1400" baseline="-25000" dirty="0"/>
          </a:p>
          <a:p>
            <a:pPr algn="ctr"/>
            <a:r>
              <a:rPr lang="en-US" sz="1400" dirty="0"/>
              <a:t>0,3M MAA</a:t>
            </a:r>
          </a:p>
          <a:p>
            <a:pPr algn="ctr"/>
            <a:endParaRPr lang="en-US" sz="1400" dirty="0"/>
          </a:p>
          <a:p>
            <a:pPr algn="ctr"/>
            <a:r>
              <a:rPr lang="en-US" sz="1400" dirty="0"/>
              <a:t>0,4M ZnCl</a:t>
            </a:r>
            <a:r>
              <a:rPr lang="en-US" sz="1400" baseline="-25000" dirty="0"/>
              <a:t>2</a:t>
            </a:r>
            <a:r>
              <a:rPr lang="en-US" sz="1400" dirty="0"/>
              <a:t> </a:t>
            </a:r>
          </a:p>
          <a:p>
            <a:pPr algn="ctr"/>
            <a:endParaRPr lang="en-US" sz="1400" dirty="0"/>
          </a:p>
          <a:p>
            <a:pPr algn="ctr"/>
            <a:r>
              <a:rPr lang="en-US" sz="1400" dirty="0"/>
              <a:t>10mM N, N’ methylene bis acrylamide</a:t>
            </a:r>
          </a:p>
          <a:p>
            <a:pPr algn="ctr"/>
            <a:endParaRPr lang="en-US" sz="1400" dirty="0"/>
          </a:p>
          <a:p>
            <a:pPr algn="ctr"/>
            <a:r>
              <a:rPr lang="en-US" sz="1400" dirty="0"/>
              <a:t>Voltage</a:t>
            </a:r>
            <a:br>
              <a:rPr lang="el-GR" sz="1400" dirty="0"/>
            </a:br>
            <a:r>
              <a:rPr lang="el-GR" sz="1400" dirty="0"/>
              <a:t>-0,435</a:t>
            </a:r>
            <a:r>
              <a:rPr lang="en-US" sz="1400" dirty="0"/>
              <a:t>V</a:t>
            </a:r>
          </a:p>
          <a:p>
            <a:pPr algn="ctr"/>
            <a:endParaRPr lang="en-US" sz="1400" dirty="0"/>
          </a:p>
          <a:p>
            <a:pPr algn="ctr"/>
            <a:r>
              <a:rPr lang="en-US" sz="1400" dirty="0"/>
              <a:t>time</a:t>
            </a:r>
            <a:r>
              <a:rPr lang="el-GR" sz="1400" dirty="0"/>
              <a:t> </a:t>
            </a:r>
            <a:r>
              <a:rPr lang="en-US" sz="1400" dirty="0"/>
              <a:t>1h</a:t>
            </a:r>
            <a:endParaRPr lang="el-GR" sz="1400" dirty="0"/>
          </a:p>
        </p:txBody>
      </p:sp>
    </p:spTree>
    <p:extLst>
      <p:ext uri="{BB962C8B-B14F-4D97-AF65-F5344CB8AC3E}">
        <p14:creationId xmlns:p14="http://schemas.microsoft.com/office/powerpoint/2010/main" val="2864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graphicFrame>
        <p:nvGraphicFramePr>
          <p:cNvPr id="17" name="Chart 16">
            <a:extLst>
              <a:ext uri="{FF2B5EF4-FFF2-40B4-BE49-F238E27FC236}">
                <a16:creationId xmlns:a16="http://schemas.microsoft.com/office/drawing/2014/main" id="{0FE08CE2-D0F3-4D0C-A213-9F65357D119C}"/>
              </a:ext>
            </a:extLst>
          </p:cNvPr>
          <p:cNvGraphicFramePr>
            <a:graphicFrameLocks/>
          </p:cNvGraphicFramePr>
          <p:nvPr/>
        </p:nvGraphicFramePr>
        <p:xfrm>
          <a:off x="1501444" y="1079505"/>
          <a:ext cx="8987044" cy="5434852"/>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B8759FD7-524A-44FB-A1D0-9D6ABA4ACCC5}"/>
              </a:ext>
            </a:extLst>
          </p:cNvPr>
          <p:cNvSpPr txBox="1"/>
          <p:nvPr/>
        </p:nvSpPr>
        <p:spPr>
          <a:xfrm>
            <a:off x="7420773" y="1691450"/>
            <a:ext cx="360040" cy="369332"/>
          </a:xfrm>
          <a:prstGeom prst="rect">
            <a:avLst/>
          </a:prstGeom>
          <a:noFill/>
          <a:ln>
            <a:solidFill>
              <a:schemeClr val="accent1"/>
            </a:solidFill>
          </a:ln>
        </p:spPr>
        <p:txBody>
          <a:bodyPr wrap="square" rtlCol="0">
            <a:spAutoFit/>
          </a:bodyPr>
          <a:lstStyle/>
          <a:p>
            <a:pPr algn="ctr"/>
            <a:r>
              <a:rPr lang="en-US" dirty="0"/>
              <a:t>a</a:t>
            </a:r>
            <a:endParaRPr lang="el-GR" dirty="0"/>
          </a:p>
        </p:txBody>
      </p:sp>
      <p:sp>
        <p:nvSpPr>
          <p:cNvPr id="19" name="TextBox 18">
            <a:extLst>
              <a:ext uri="{FF2B5EF4-FFF2-40B4-BE49-F238E27FC236}">
                <a16:creationId xmlns:a16="http://schemas.microsoft.com/office/drawing/2014/main" id="{23311E2B-6C0F-4E6B-BF29-FEA052704DA3}"/>
              </a:ext>
            </a:extLst>
          </p:cNvPr>
          <p:cNvSpPr txBox="1"/>
          <p:nvPr/>
        </p:nvSpPr>
        <p:spPr>
          <a:xfrm>
            <a:off x="8097691" y="1717430"/>
            <a:ext cx="360040" cy="369332"/>
          </a:xfrm>
          <a:prstGeom prst="rect">
            <a:avLst/>
          </a:prstGeom>
          <a:noFill/>
          <a:ln>
            <a:solidFill>
              <a:schemeClr val="accent1"/>
            </a:solidFill>
          </a:ln>
        </p:spPr>
        <p:txBody>
          <a:bodyPr wrap="square" rtlCol="0">
            <a:spAutoFit/>
          </a:bodyPr>
          <a:lstStyle/>
          <a:p>
            <a:pPr algn="ctr"/>
            <a:r>
              <a:rPr lang="en-US" dirty="0"/>
              <a:t>b</a:t>
            </a:r>
            <a:endParaRPr lang="el-GR" dirty="0"/>
          </a:p>
        </p:txBody>
      </p:sp>
      <p:sp>
        <p:nvSpPr>
          <p:cNvPr id="20" name="TextBox 19">
            <a:extLst>
              <a:ext uri="{FF2B5EF4-FFF2-40B4-BE49-F238E27FC236}">
                <a16:creationId xmlns:a16="http://schemas.microsoft.com/office/drawing/2014/main" id="{A098E1CA-11D2-4521-B73E-C3080F7248A6}"/>
              </a:ext>
            </a:extLst>
          </p:cNvPr>
          <p:cNvSpPr txBox="1"/>
          <p:nvPr/>
        </p:nvSpPr>
        <p:spPr>
          <a:xfrm>
            <a:off x="5087888" y="2840182"/>
            <a:ext cx="360040" cy="369332"/>
          </a:xfrm>
          <a:prstGeom prst="rect">
            <a:avLst/>
          </a:prstGeom>
          <a:noFill/>
          <a:ln>
            <a:solidFill>
              <a:schemeClr val="accent1"/>
            </a:solidFill>
          </a:ln>
        </p:spPr>
        <p:txBody>
          <a:bodyPr wrap="square" rtlCol="0">
            <a:spAutoFit/>
          </a:bodyPr>
          <a:lstStyle/>
          <a:p>
            <a:pPr algn="ctr"/>
            <a:r>
              <a:rPr lang="en-US" dirty="0"/>
              <a:t>d</a:t>
            </a:r>
            <a:endParaRPr lang="el-GR" dirty="0"/>
          </a:p>
        </p:txBody>
      </p:sp>
      <p:sp>
        <p:nvSpPr>
          <p:cNvPr id="21" name="TextBox 20">
            <a:extLst>
              <a:ext uri="{FF2B5EF4-FFF2-40B4-BE49-F238E27FC236}">
                <a16:creationId xmlns:a16="http://schemas.microsoft.com/office/drawing/2014/main" id="{2AAA3992-E887-42FB-B8F2-D922BAF94466}"/>
              </a:ext>
            </a:extLst>
          </p:cNvPr>
          <p:cNvSpPr txBox="1"/>
          <p:nvPr/>
        </p:nvSpPr>
        <p:spPr>
          <a:xfrm>
            <a:off x="2107816" y="1322118"/>
            <a:ext cx="2043968" cy="369332"/>
          </a:xfrm>
          <a:prstGeom prst="rect">
            <a:avLst/>
          </a:prstGeom>
          <a:noFill/>
          <a:ln>
            <a:solidFill>
              <a:schemeClr val="tx1"/>
            </a:solidFill>
          </a:ln>
        </p:spPr>
        <p:txBody>
          <a:bodyPr wrap="square">
            <a:spAutoFit/>
          </a:bodyPr>
          <a:lstStyle/>
          <a:p>
            <a:r>
              <a:rPr lang="en-US" b="1" i="1" dirty="0">
                <a:solidFill>
                  <a:srgbClr val="464646"/>
                </a:solidFill>
                <a:latin typeface="Times New Roman" panose="02020603050405020304" pitchFamily="18" charset="0"/>
                <a:ea typeface="Verdana" panose="020B0604030504040204" pitchFamily="34" charset="0"/>
                <a:cs typeface="Times New Roman" panose="02020603050405020304" pitchFamily="18" charset="0"/>
              </a:rPr>
              <a:t>Cyclic Voltammetry</a:t>
            </a:r>
          </a:p>
        </p:txBody>
      </p:sp>
      <p:sp>
        <p:nvSpPr>
          <p:cNvPr id="22" name="TextBox 21">
            <a:extLst>
              <a:ext uri="{FF2B5EF4-FFF2-40B4-BE49-F238E27FC236}">
                <a16:creationId xmlns:a16="http://schemas.microsoft.com/office/drawing/2014/main" id="{B63ABFBD-46E7-4AD2-9882-D9035128AC85}"/>
              </a:ext>
            </a:extLst>
          </p:cNvPr>
          <p:cNvSpPr txBox="1"/>
          <p:nvPr/>
        </p:nvSpPr>
        <p:spPr>
          <a:xfrm>
            <a:off x="8774610" y="1784414"/>
            <a:ext cx="360040" cy="369332"/>
          </a:xfrm>
          <a:prstGeom prst="rect">
            <a:avLst/>
          </a:prstGeom>
          <a:noFill/>
          <a:ln>
            <a:solidFill>
              <a:schemeClr val="accent1"/>
            </a:solidFill>
          </a:ln>
        </p:spPr>
        <p:txBody>
          <a:bodyPr wrap="square" rtlCol="0">
            <a:spAutoFit/>
          </a:bodyPr>
          <a:lstStyle/>
          <a:p>
            <a:pPr algn="ctr"/>
            <a:r>
              <a:rPr lang="en-US" dirty="0"/>
              <a:t>c</a:t>
            </a:r>
            <a:endParaRPr lang="el-GR" dirty="0"/>
          </a:p>
        </p:txBody>
      </p:sp>
      <p:sp>
        <p:nvSpPr>
          <p:cNvPr id="24" name="TextBox 23">
            <a:extLst>
              <a:ext uri="{FF2B5EF4-FFF2-40B4-BE49-F238E27FC236}">
                <a16:creationId xmlns:a16="http://schemas.microsoft.com/office/drawing/2014/main" id="{5CB63826-9729-4660-A787-8191E92290DA}"/>
              </a:ext>
            </a:extLst>
          </p:cNvPr>
          <p:cNvSpPr txBox="1"/>
          <p:nvPr/>
        </p:nvSpPr>
        <p:spPr>
          <a:xfrm>
            <a:off x="6456040" y="3058335"/>
            <a:ext cx="3744416" cy="3293209"/>
          </a:xfrm>
          <a:prstGeom prst="rect">
            <a:avLst/>
          </a:prstGeom>
          <a:noFill/>
        </p:spPr>
        <p:txBody>
          <a:bodyPr wrap="square" rtlCol="0">
            <a:spAutoFit/>
          </a:bodyPr>
          <a:lstStyle/>
          <a:p>
            <a:pPr marL="342900" indent="-342900">
              <a:buAutoNum type="alphaLcPeriod"/>
            </a:pPr>
            <a:r>
              <a:rPr lang="en-US" sz="1600" dirty="0">
                <a:latin typeface="Open Sans" panose="020B0606030504020204" pitchFamily="34" charset="0"/>
                <a:ea typeface="Open Sans" panose="020B0606030504020204" pitchFamily="34" charset="0"/>
                <a:cs typeface="Open Sans" panose="020B0606030504020204" pitchFamily="34" charset="0"/>
              </a:rPr>
              <a:t>Formation of  stage II, C</a:t>
            </a:r>
            <a:r>
              <a:rPr lang="en-US" sz="1600" baseline="-25000" dirty="0">
                <a:latin typeface="Open Sans" panose="020B0606030504020204" pitchFamily="34" charset="0"/>
                <a:ea typeface="Open Sans" panose="020B0606030504020204" pitchFamily="34" charset="0"/>
                <a:cs typeface="Open Sans" panose="020B0606030504020204" pitchFamily="34" charset="0"/>
              </a:rPr>
              <a:t>48</a:t>
            </a:r>
            <a:r>
              <a:rPr lang="en-US" sz="1600" baseline="30000" dirty="0">
                <a:latin typeface="Open Sans" panose="020B0606030504020204" pitchFamily="34" charset="0"/>
                <a:ea typeface="Open Sans" panose="020B0606030504020204" pitchFamily="34" charset="0"/>
                <a:cs typeface="Open Sans" panose="020B0606030504020204" pitchFamily="34" charset="0"/>
              </a:rPr>
              <a:t>+</a:t>
            </a:r>
            <a:r>
              <a:rPr lang="en-US" sz="1600" dirty="0">
                <a:latin typeface="Open Sans" panose="020B0606030504020204" pitchFamily="34" charset="0"/>
                <a:ea typeface="Open Sans" panose="020B0606030504020204" pitchFamily="34" charset="0"/>
                <a:cs typeface="Open Sans" panose="020B0606030504020204" pitchFamily="34" charset="0"/>
              </a:rPr>
              <a:t> HSO</a:t>
            </a:r>
            <a:r>
              <a:rPr lang="en-US" sz="1600" baseline="-25000" dirty="0">
                <a:latin typeface="Open Sans" panose="020B0606030504020204" pitchFamily="34" charset="0"/>
                <a:ea typeface="Open Sans" panose="020B0606030504020204" pitchFamily="34" charset="0"/>
                <a:cs typeface="Open Sans" panose="020B0606030504020204" pitchFamily="34" charset="0"/>
              </a:rPr>
              <a:t>4</a:t>
            </a:r>
            <a:r>
              <a:rPr lang="en-US" sz="1600" baseline="30000" dirty="0">
                <a:latin typeface="Open Sans" panose="020B0606030504020204" pitchFamily="34" charset="0"/>
                <a:ea typeface="Open Sans" panose="020B0606030504020204" pitchFamily="34" charset="0"/>
                <a:cs typeface="Open Sans" panose="020B0606030504020204" pitchFamily="34" charset="0"/>
              </a:rPr>
              <a:t>−</a:t>
            </a:r>
            <a:r>
              <a:rPr lang="en-US" sz="1600" dirty="0">
                <a:latin typeface="Open Sans" panose="020B0606030504020204" pitchFamily="34" charset="0"/>
                <a:ea typeface="Open Sans" panose="020B0606030504020204" pitchFamily="34" charset="0"/>
                <a:cs typeface="Open Sans" panose="020B0606030504020204" pitchFamily="34" charset="0"/>
              </a:rPr>
              <a:t> •2H</a:t>
            </a:r>
            <a:r>
              <a:rPr lang="en-US" sz="1600" baseline="-25000" dirty="0">
                <a:latin typeface="Open Sans" panose="020B0606030504020204" pitchFamily="34" charset="0"/>
                <a:ea typeface="Open Sans" panose="020B0606030504020204" pitchFamily="34" charset="0"/>
                <a:cs typeface="Open Sans" panose="020B0606030504020204" pitchFamily="34" charset="0"/>
              </a:rPr>
              <a:t>2</a:t>
            </a:r>
            <a:r>
              <a:rPr lang="en-US" sz="1600" dirty="0">
                <a:latin typeface="Open Sans" panose="020B0606030504020204" pitchFamily="34" charset="0"/>
                <a:ea typeface="Open Sans" panose="020B0606030504020204" pitchFamily="34" charset="0"/>
                <a:cs typeface="Open Sans" panose="020B0606030504020204" pitchFamily="34" charset="0"/>
              </a:rPr>
              <a:t>SO</a:t>
            </a:r>
            <a:r>
              <a:rPr lang="en-US" sz="1600" baseline="-25000" dirty="0">
                <a:latin typeface="Open Sans" panose="020B0606030504020204" pitchFamily="34" charset="0"/>
                <a:ea typeface="Open Sans" panose="020B0606030504020204" pitchFamily="34" charset="0"/>
                <a:cs typeface="Open Sans" panose="020B0606030504020204" pitchFamily="34" charset="0"/>
              </a:rPr>
              <a:t>4 </a:t>
            </a:r>
            <a:r>
              <a:rPr lang="en-US" sz="1600" dirty="0">
                <a:latin typeface="Open Sans" panose="020B0606030504020204" pitchFamily="34" charset="0"/>
                <a:ea typeface="Open Sans" panose="020B0606030504020204" pitchFamily="34" charset="0"/>
                <a:cs typeface="Open Sans" panose="020B0606030504020204" pitchFamily="34" charset="0"/>
              </a:rPr>
              <a:t>(intercalated </a:t>
            </a:r>
            <a:r>
              <a:rPr lang="en-US" sz="1600" dirty="0">
                <a:solidFill>
                  <a:srgbClr val="222222"/>
                </a:solidFill>
                <a:latin typeface="Open Sans" panose="020B0606030504020204" pitchFamily="34" charset="0"/>
                <a:ea typeface="Open Sans" panose="020B0606030504020204" pitchFamily="34" charset="0"/>
                <a:cs typeface="Open Sans" panose="020B0606030504020204" pitchFamily="34" charset="0"/>
              </a:rPr>
              <a:t>anion per two graphene layers)</a:t>
            </a:r>
          </a:p>
          <a:p>
            <a:pPr marL="342900" indent="-342900">
              <a:buAutoNum type="alphaLcPeriod"/>
            </a:pPr>
            <a:r>
              <a:rPr lang="en-US" sz="1600" dirty="0">
                <a:solidFill>
                  <a:srgbClr val="222222"/>
                </a:solidFill>
                <a:latin typeface="Open Sans" panose="020B0606030504020204" pitchFamily="34" charset="0"/>
                <a:ea typeface="Open Sans" panose="020B0606030504020204" pitchFamily="34" charset="0"/>
                <a:cs typeface="Open Sans" panose="020B0606030504020204" pitchFamily="34" charset="0"/>
              </a:rPr>
              <a:t>Formation of stage I, </a:t>
            </a:r>
            <a:r>
              <a:rPr lang="en-US" sz="1600" dirty="0">
                <a:latin typeface="Open Sans" panose="020B0606030504020204" pitchFamily="34" charset="0"/>
                <a:ea typeface="Open Sans" panose="020B0606030504020204" pitchFamily="34" charset="0"/>
                <a:cs typeface="Open Sans" panose="020B0606030504020204" pitchFamily="34" charset="0"/>
              </a:rPr>
              <a:t>C</a:t>
            </a:r>
            <a:r>
              <a:rPr lang="en-US" sz="1600" baseline="-25000" dirty="0">
                <a:latin typeface="Open Sans" panose="020B0606030504020204" pitchFamily="34" charset="0"/>
                <a:ea typeface="Open Sans" panose="020B0606030504020204" pitchFamily="34" charset="0"/>
                <a:cs typeface="Open Sans" panose="020B0606030504020204" pitchFamily="34" charset="0"/>
              </a:rPr>
              <a:t>24</a:t>
            </a:r>
            <a:r>
              <a:rPr lang="en-US" sz="1600" baseline="30000" dirty="0">
                <a:latin typeface="Open Sans" panose="020B0606030504020204" pitchFamily="34" charset="0"/>
                <a:ea typeface="Open Sans" panose="020B0606030504020204" pitchFamily="34" charset="0"/>
                <a:cs typeface="Open Sans" panose="020B0606030504020204" pitchFamily="34" charset="0"/>
              </a:rPr>
              <a:t>+</a:t>
            </a:r>
            <a:r>
              <a:rPr lang="en-US" sz="1600" dirty="0">
                <a:latin typeface="Open Sans" panose="020B0606030504020204" pitchFamily="34" charset="0"/>
                <a:ea typeface="Open Sans" panose="020B0606030504020204" pitchFamily="34" charset="0"/>
                <a:cs typeface="Open Sans" panose="020B0606030504020204" pitchFamily="34" charset="0"/>
              </a:rPr>
              <a:t> HSO</a:t>
            </a:r>
            <a:r>
              <a:rPr lang="en-US" sz="1600" baseline="-25000" dirty="0">
                <a:latin typeface="Open Sans" panose="020B0606030504020204" pitchFamily="34" charset="0"/>
                <a:ea typeface="Open Sans" panose="020B0606030504020204" pitchFamily="34" charset="0"/>
                <a:cs typeface="Open Sans" panose="020B0606030504020204" pitchFamily="34" charset="0"/>
              </a:rPr>
              <a:t>4</a:t>
            </a:r>
            <a:r>
              <a:rPr lang="en-US" sz="1600" baseline="30000" dirty="0">
                <a:latin typeface="Open Sans" panose="020B0606030504020204" pitchFamily="34" charset="0"/>
                <a:ea typeface="Open Sans" panose="020B0606030504020204" pitchFamily="34" charset="0"/>
                <a:cs typeface="Open Sans" panose="020B0606030504020204" pitchFamily="34" charset="0"/>
              </a:rPr>
              <a:t>−</a:t>
            </a:r>
            <a:r>
              <a:rPr lang="en-US" sz="1600" dirty="0">
                <a:latin typeface="Open Sans" panose="020B0606030504020204" pitchFamily="34" charset="0"/>
                <a:ea typeface="Open Sans" panose="020B0606030504020204" pitchFamily="34" charset="0"/>
                <a:cs typeface="Open Sans" panose="020B0606030504020204" pitchFamily="34" charset="0"/>
              </a:rPr>
              <a:t> •2H</a:t>
            </a:r>
            <a:r>
              <a:rPr lang="en-US" sz="1600" baseline="-25000" dirty="0">
                <a:latin typeface="Open Sans" panose="020B0606030504020204" pitchFamily="34" charset="0"/>
                <a:ea typeface="Open Sans" panose="020B0606030504020204" pitchFamily="34" charset="0"/>
                <a:cs typeface="Open Sans" panose="020B0606030504020204" pitchFamily="34" charset="0"/>
              </a:rPr>
              <a:t>2</a:t>
            </a:r>
            <a:r>
              <a:rPr lang="en-US" sz="1600" dirty="0">
                <a:latin typeface="Open Sans" panose="020B0606030504020204" pitchFamily="34" charset="0"/>
                <a:ea typeface="Open Sans" panose="020B0606030504020204" pitchFamily="34" charset="0"/>
                <a:cs typeface="Open Sans" panose="020B0606030504020204" pitchFamily="34" charset="0"/>
              </a:rPr>
              <a:t>SO</a:t>
            </a:r>
            <a:r>
              <a:rPr lang="en-US" sz="1600" baseline="-25000" dirty="0">
                <a:latin typeface="Open Sans" panose="020B0606030504020204" pitchFamily="34" charset="0"/>
                <a:ea typeface="Open Sans" panose="020B0606030504020204" pitchFamily="34" charset="0"/>
                <a:cs typeface="Open Sans" panose="020B0606030504020204" pitchFamily="34" charset="0"/>
              </a:rPr>
              <a:t>4 </a:t>
            </a:r>
            <a:br>
              <a:rPr lang="en-US" sz="1600" baseline="-25000"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(intercalated anion per graphene layer)</a:t>
            </a:r>
          </a:p>
          <a:p>
            <a:pPr marL="342900" indent="-342900">
              <a:buAutoNum type="alphaLcPeriod"/>
            </a:pPr>
            <a:r>
              <a:rPr lang="en-US" sz="1600" dirty="0">
                <a:latin typeface="Open Sans" panose="020B0606030504020204" pitchFamily="34" charset="0"/>
                <a:ea typeface="Open Sans" panose="020B0606030504020204" pitchFamily="34" charset="0"/>
                <a:cs typeface="Open Sans" panose="020B0606030504020204" pitchFamily="34" charset="0"/>
              </a:rPr>
              <a:t>Further oxidation to partially covalent graphene oxide</a:t>
            </a:r>
          </a:p>
          <a:p>
            <a:pPr marL="342900" indent="-342900">
              <a:buFontTx/>
              <a:buAutoNum type="alphaLcPeriod"/>
            </a:pPr>
            <a:r>
              <a:rPr lang="en-US" sz="1600" dirty="0">
                <a:latin typeface="Open Sans" panose="020B0606030504020204" pitchFamily="34" charset="0"/>
                <a:ea typeface="Open Sans" panose="020B0606030504020204" pitchFamily="34" charset="0"/>
                <a:cs typeface="Open Sans" panose="020B0606030504020204" pitchFamily="34" charset="0"/>
              </a:rPr>
              <a:t>Reduction of surface oxides, defect oxides and partially reduced GO</a:t>
            </a:r>
            <a:endParaRPr lang="el-GR"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lphaLcPeriod"/>
            </a:pP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A568707A-8701-1682-79F9-5897B1EDDA15}"/>
              </a:ext>
            </a:extLst>
          </p:cNvPr>
          <p:cNvSpPr txBox="1">
            <a:spLocks/>
          </p:cNvSpPr>
          <p:nvPr/>
        </p:nvSpPr>
        <p:spPr>
          <a:xfrm>
            <a:off x="138385" y="81442"/>
            <a:ext cx="6796525"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dirty="0" err="1"/>
              <a:t>Electropolymerisation</a:t>
            </a:r>
            <a:r>
              <a:rPr lang="en-US" dirty="0"/>
              <a:t> of CF fabrics </a:t>
            </a:r>
          </a:p>
        </p:txBody>
      </p:sp>
    </p:spTree>
    <p:extLst>
      <p:ext uri="{BB962C8B-B14F-4D97-AF65-F5344CB8AC3E}">
        <p14:creationId xmlns:p14="http://schemas.microsoft.com/office/powerpoint/2010/main" val="207878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graphicFrame>
        <p:nvGraphicFramePr>
          <p:cNvPr id="6" name="Chart 5">
            <a:extLst>
              <a:ext uri="{FF2B5EF4-FFF2-40B4-BE49-F238E27FC236}">
                <a16:creationId xmlns:a16="http://schemas.microsoft.com/office/drawing/2014/main" id="{8051484E-E8D7-448C-805B-CCAEBB867CFC}"/>
              </a:ext>
            </a:extLst>
          </p:cNvPr>
          <p:cNvGraphicFramePr>
            <a:graphicFrameLocks/>
          </p:cNvGraphicFramePr>
          <p:nvPr/>
        </p:nvGraphicFramePr>
        <p:xfrm>
          <a:off x="1585789" y="969803"/>
          <a:ext cx="8970309" cy="5450542"/>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Arrow Connector 7">
            <a:extLst>
              <a:ext uri="{FF2B5EF4-FFF2-40B4-BE49-F238E27FC236}">
                <a16:creationId xmlns:a16="http://schemas.microsoft.com/office/drawing/2014/main" id="{DE045AEC-72C3-4836-8635-E4828B91F2E4}"/>
              </a:ext>
            </a:extLst>
          </p:cNvPr>
          <p:cNvCxnSpPr/>
          <p:nvPr/>
        </p:nvCxnSpPr>
        <p:spPr>
          <a:xfrm flipH="1" flipV="1">
            <a:off x="2711624" y="1291168"/>
            <a:ext cx="936104" cy="16337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28901A2-52BE-427B-8D0F-147FFDB7E463}"/>
              </a:ext>
            </a:extLst>
          </p:cNvPr>
          <p:cNvSpPr txBox="1"/>
          <p:nvPr/>
        </p:nvSpPr>
        <p:spPr>
          <a:xfrm>
            <a:off x="3719736" y="2924944"/>
            <a:ext cx="4608512" cy="1477328"/>
          </a:xfrm>
          <a:prstGeom prst="rect">
            <a:avLst/>
          </a:prstGeom>
          <a:noFill/>
        </p:spPr>
        <p:txBody>
          <a:bodyPr wrap="square" rtlCol="0">
            <a:spAutoFit/>
          </a:bodyPr>
          <a:lstStyle/>
          <a:p>
            <a:pPr algn="just"/>
            <a:r>
              <a:rPr lang="en-US" dirty="0">
                <a:latin typeface="Open Sans" panose="020B0606030504020204" pitchFamily="34" charset="0"/>
                <a:ea typeface="Open Sans" panose="020B0606030504020204" pitchFamily="34" charset="0"/>
                <a:cs typeface="Open Sans" panose="020B0606030504020204" pitchFamily="34" charset="0"/>
              </a:rPr>
              <a:t>Thickness of polymer film can be derived by Faraday’s Law, taking advantage of the area below the graph that equals to the electric charge that passes through the CF</a:t>
            </a:r>
            <a:endParaRPr lang="el-GR"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8B36679B-6039-4F4A-BA56-B43889D92F3D}"/>
              </a:ext>
            </a:extLst>
          </p:cNvPr>
          <p:cNvSpPr txBox="1"/>
          <p:nvPr/>
        </p:nvSpPr>
        <p:spPr>
          <a:xfrm>
            <a:off x="7968208" y="1484784"/>
            <a:ext cx="2304256" cy="369332"/>
          </a:xfrm>
          <a:prstGeom prst="rect">
            <a:avLst/>
          </a:prstGeom>
          <a:noFill/>
          <a:ln>
            <a:solidFill>
              <a:schemeClr val="tx1"/>
            </a:solidFill>
          </a:ln>
        </p:spPr>
        <p:txBody>
          <a:bodyPr wrap="square">
            <a:spAutoFit/>
          </a:bodyPr>
          <a:lstStyle/>
          <a:p>
            <a:r>
              <a:rPr lang="en-US" b="1" i="1" dirty="0">
                <a:solidFill>
                  <a:srgbClr val="464646"/>
                </a:solidFill>
                <a:latin typeface="Times New Roman" panose="02020603050405020304" pitchFamily="18" charset="0"/>
                <a:ea typeface="Verdana" panose="020B0604030504040204" pitchFamily="34" charset="0"/>
                <a:cs typeface="Times New Roman" panose="02020603050405020304" pitchFamily="18" charset="0"/>
              </a:rPr>
              <a:t>Electropolymerization</a:t>
            </a:r>
          </a:p>
        </p:txBody>
      </p:sp>
      <p:sp>
        <p:nvSpPr>
          <p:cNvPr id="3" name="Title 2">
            <a:extLst>
              <a:ext uri="{FF2B5EF4-FFF2-40B4-BE49-F238E27FC236}">
                <a16:creationId xmlns:a16="http://schemas.microsoft.com/office/drawing/2014/main" id="{337E4373-843E-CB24-DB4A-8D2C66D5680F}"/>
              </a:ext>
            </a:extLst>
          </p:cNvPr>
          <p:cNvSpPr txBox="1">
            <a:spLocks/>
          </p:cNvSpPr>
          <p:nvPr/>
        </p:nvSpPr>
        <p:spPr>
          <a:xfrm>
            <a:off x="177457" y="81442"/>
            <a:ext cx="6796525"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dirty="0" err="1"/>
              <a:t>Electropolymerisation</a:t>
            </a:r>
            <a:r>
              <a:rPr lang="en-US" dirty="0"/>
              <a:t> of CF fabrics </a:t>
            </a:r>
          </a:p>
        </p:txBody>
      </p:sp>
    </p:spTree>
    <p:extLst>
      <p:ext uri="{BB962C8B-B14F-4D97-AF65-F5344CB8AC3E}">
        <p14:creationId xmlns:p14="http://schemas.microsoft.com/office/powerpoint/2010/main" val="3067372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7" name="Title 2">
            <a:extLst>
              <a:ext uri="{FF2B5EF4-FFF2-40B4-BE49-F238E27FC236}">
                <a16:creationId xmlns:a16="http://schemas.microsoft.com/office/drawing/2014/main" id="{148DF015-1EA1-9371-8B22-08DA396AB95D}"/>
              </a:ext>
            </a:extLst>
          </p:cNvPr>
          <p:cNvSpPr txBox="1">
            <a:spLocks/>
          </p:cNvSpPr>
          <p:nvPr/>
        </p:nvSpPr>
        <p:spPr>
          <a:xfrm>
            <a:off x="0" y="81442"/>
            <a:ext cx="7585361"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Introduction on Surface Treatment &amp; Sizing of CFs</a:t>
            </a:r>
          </a:p>
        </p:txBody>
      </p:sp>
      <p:pic>
        <p:nvPicPr>
          <p:cNvPr id="3" name="Picture 2">
            <a:extLst>
              <a:ext uri="{FF2B5EF4-FFF2-40B4-BE49-F238E27FC236}">
                <a16:creationId xmlns:a16="http://schemas.microsoft.com/office/drawing/2014/main" id="{F27F06A9-7418-F6D3-9368-7C204D3E8F60}"/>
              </a:ext>
            </a:extLst>
          </p:cNvPr>
          <p:cNvPicPr>
            <a:picLocks noChangeAspect="1"/>
          </p:cNvPicPr>
          <p:nvPr/>
        </p:nvPicPr>
        <p:blipFill>
          <a:blip r:embed="rId3"/>
          <a:stretch>
            <a:fillRect/>
          </a:stretch>
        </p:blipFill>
        <p:spPr>
          <a:xfrm>
            <a:off x="5631499" y="1215488"/>
            <a:ext cx="3559423" cy="2214641"/>
          </a:xfrm>
          <a:prstGeom prst="rect">
            <a:avLst/>
          </a:prstGeom>
        </p:spPr>
      </p:pic>
      <p:sp>
        <p:nvSpPr>
          <p:cNvPr id="4" name="TextBox 3">
            <a:extLst>
              <a:ext uri="{FF2B5EF4-FFF2-40B4-BE49-F238E27FC236}">
                <a16:creationId xmlns:a16="http://schemas.microsoft.com/office/drawing/2014/main" id="{BEFDC152-2526-D869-4370-7618215EEAC5}"/>
              </a:ext>
            </a:extLst>
          </p:cNvPr>
          <p:cNvSpPr txBox="1"/>
          <p:nvPr/>
        </p:nvSpPr>
        <p:spPr>
          <a:xfrm>
            <a:off x="1748318" y="1058700"/>
            <a:ext cx="3883181" cy="646331"/>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Century Gothic" panose="020B0502020202020204" pitchFamily="34" charset="0"/>
              </a:rPr>
              <a:t>Scanning Electron Microscopy/ Atomic Force Microscopy</a:t>
            </a:r>
          </a:p>
        </p:txBody>
      </p:sp>
      <p:pic>
        <p:nvPicPr>
          <p:cNvPr id="5" name="Picture 4">
            <a:extLst>
              <a:ext uri="{FF2B5EF4-FFF2-40B4-BE49-F238E27FC236}">
                <a16:creationId xmlns:a16="http://schemas.microsoft.com/office/drawing/2014/main" id="{040A35B9-1F41-A9E7-6E99-58AE83AF6F87}"/>
              </a:ext>
            </a:extLst>
          </p:cNvPr>
          <p:cNvPicPr>
            <a:picLocks noChangeAspect="1"/>
          </p:cNvPicPr>
          <p:nvPr/>
        </p:nvPicPr>
        <p:blipFill>
          <a:blip r:embed="rId4"/>
          <a:stretch>
            <a:fillRect/>
          </a:stretch>
        </p:blipFill>
        <p:spPr>
          <a:xfrm>
            <a:off x="1748318" y="2738127"/>
            <a:ext cx="3883181" cy="3354026"/>
          </a:xfrm>
          <a:prstGeom prst="rect">
            <a:avLst/>
          </a:prstGeom>
        </p:spPr>
      </p:pic>
      <p:sp>
        <p:nvSpPr>
          <p:cNvPr id="6" name="TextBox 5">
            <a:extLst>
              <a:ext uri="{FF2B5EF4-FFF2-40B4-BE49-F238E27FC236}">
                <a16:creationId xmlns:a16="http://schemas.microsoft.com/office/drawing/2014/main" id="{43886E47-E981-C12D-349F-9A2F014D9B50}"/>
              </a:ext>
            </a:extLst>
          </p:cNvPr>
          <p:cNvSpPr txBox="1"/>
          <p:nvPr/>
        </p:nvSpPr>
        <p:spPr>
          <a:xfrm>
            <a:off x="5735960" y="3283626"/>
            <a:ext cx="3278304" cy="3216265"/>
          </a:xfrm>
          <a:prstGeom prst="rect">
            <a:avLst/>
          </a:prstGeom>
          <a:noFill/>
        </p:spPr>
        <p:txBody>
          <a:bodyPr wrap="square" rtlCol="0">
            <a:spAutoFit/>
          </a:bodyPr>
          <a:lstStyle/>
          <a:p>
            <a:pPr marL="342900" indent="-342900">
              <a:buAutoNum type="alphaLcPeriod"/>
            </a:pPr>
            <a:r>
              <a:rPr lang="en-US" sz="1400" dirty="0">
                <a:latin typeface="Century Gothic" panose="020B0502020202020204" pitchFamily="34" charset="0"/>
              </a:rPr>
              <a:t>Pristine</a:t>
            </a:r>
          </a:p>
          <a:p>
            <a:pPr marL="342900" indent="-342900">
              <a:buAutoNum type="alphaLcPeriod"/>
            </a:pPr>
            <a:endParaRPr lang="el-GR" sz="1400" dirty="0">
              <a:latin typeface="Century Gothic" panose="020B0502020202020204" pitchFamily="34" charset="0"/>
            </a:endParaRPr>
          </a:p>
          <a:p>
            <a:endParaRPr lang="el-GR" sz="1400" dirty="0">
              <a:latin typeface="Century Gothic" panose="020B0502020202020204" pitchFamily="34" charset="0"/>
            </a:endParaRPr>
          </a:p>
          <a:p>
            <a:endParaRPr lang="el-GR" sz="700" dirty="0">
              <a:latin typeface="Century Gothic" panose="020B0502020202020204" pitchFamily="34" charset="0"/>
            </a:endParaRPr>
          </a:p>
          <a:p>
            <a:endParaRPr lang="el-GR" sz="1400" dirty="0">
              <a:latin typeface="Century Gothic" panose="020B0502020202020204" pitchFamily="34" charset="0"/>
            </a:endParaRPr>
          </a:p>
          <a:p>
            <a:endParaRPr lang="el-GR" sz="1400" dirty="0">
              <a:latin typeface="Century Gothic" panose="020B0502020202020204" pitchFamily="34" charset="0"/>
            </a:endParaRPr>
          </a:p>
          <a:p>
            <a:endParaRPr lang="el-GR" sz="1400" dirty="0">
              <a:latin typeface="Century Gothic" panose="020B0502020202020204" pitchFamily="34" charset="0"/>
            </a:endParaRPr>
          </a:p>
          <a:p>
            <a:r>
              <a:rPr lang="en-US" sz="1400" dirty="0">
                <a:latin typeface="Century Gothic" panose="020B0502020202020204" pitchFamily="34" charset="0"/>
              </a:rPr>
              <a:t>b.</a:t>
            </a:r>
            <a:r>
              <a:rPr lang="el-GR" sz="1400" dirty="0">
                <a:latin typeface="Century Gothic" panose="020B0502020202020204" pitchFamily="34" charset="0"/>
              </a:rPr>
              <a:t> </a:t>
            </a:r>
            <a:r>
              <a:rPr lang="en-US" sz="1400" dirty="0">
                <a:latin typeface="Century Gothic" panose="020B0502020202020204" pitchFamily="34" charset="0"/>
              </a:rPr>
              <a:t>Electrochemical</a:t>
            </a:r>
          </a:p>
          <a:p>
            <a:endParaRPr lang="en-US" sz="1400" dirty="0">
              <a:latin typeface="Century Gothic" panose="020B0502020202020204" pitchFamily="34" charset="0"/>
            </a:endParaRPr>
          </a:p>
          <a:p>
            <a:endParaRPr lang="en-US" sz="1400" dirty="0">
              <a:latin typeface="Century Gothic" panose="020B0502020202020204" pitchFamily="34" charset="0"/>
            </a:endParaRPr>
          </a:p>
          <a:p>
            <a:endParaRPr lang="en-US" sz="1400" dirty="0">
              <a:latin typeface="Century Gothic" panose="020B0502020202020204" pitchFamily="34" charset="0"/>
            </a:endParaRPr>
          </a:p>
          <a:p>
            <a:endParaRPr lang="en-US" sz="1400" dirty="0">
              <a:latin typeface="Century Gothic" panose="020B0502020202020204" pitchFamily="34" charset="0"/>
            </a:endParaRPr>
          </a:p>
          <a:p>
            <a:r>
              <a:rPr lang="en-US" sz="1400" dirty="0">
                <a:latin typeface="Century Gothic" panose="020B0502020202020204" pitchFamily="34" charset="0"/>
              </a:rPr>
              <a:t>c/d. </a:t>
            </a:r>
            <a:r>
              <a:rPr lang="en-US" sz="1400" dirty="0" err="1">
                <a:latin typeface="Century Gothic" panose="020B0502020202020204" pitchFamily="34" charset="0"/>
              </a:rPr>
              <a:t>Electropolymerised</a:t>
            </a:r>
            <a:endParaRPr lang="el-GR" sz="1400" dirty="0">
              <a:latin typeface="Century Gothic" panose="020B0502020202020204" pitchFamily="34" charset="0"/>
            </a:endParaRPr>
          </a:p>
          <a:p>
            <a:endParaRPr lang="el-GR" sz="1400" dirty="0">
              <a:latin typeface="Century Gothic" panose="020B0502020202020204" pitchFamily="34" charset="0"/>
            </a:endParaRPr>
          </a:p>
          <a:p>
            <a:endParaRPr lang="el-GR" sz="1400" dirty="0">
              <a:latin typeface="Century Gothic" panose="020B0502020202020204" pitchFamily="34" charset="0"/>
            </a:endParaRPr>
          </a:p>
        </p:txBody>
      </p:sp>
      <p:cxnSp>
        <p:nvCxnSpPr>
          <p:cNvPr id="8" name="Straight Arrow Connector 7">
            <a:extLst>
              <a:ext uri="{FF2B5EF4-FFF2-40B4-BE49-F238E27FC236}">
                <a16:creationId xmlns:a16="http://schemas.microsoft.com/office/drawing/2014/main" id="{60E129B6-5FBA-461C-6492-1D1B3AAFF103}"/>
              </a:ext>
            </a:extLst>
          </p:cNvPr>
          <p:cNvCxnSpPr>
            <a:cxnSpLocks/>
          </p:cNvCxnSpPr>
          <p:nvPr/>
        </p:nvCxnSpPr>
        <p:spPr>
          <a:xfrm flipV="1">
            <a:off x="7634449" y="3090205"/>
            <a:ext cx="755373" cy="326004"/>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F522BC9B-A86E-0068-0EAE-8B7F11D95C38}"/>
              </a:ext>
            </a:extLst>
          </p:cNvPr>
          <p:cNvSpPr txBox="1"/>
          <p:nvPr/>
        </p:nvSpPr>
        <p:spPr>
          <a:xfrm>
            <a:off x="8763533" y="2933219"/>
            <a:ext cx="860861" cy="307777"/>
          </a:xfrm>
          <a:prstGeom prst="rect">
            <a:avLst/>
          </a:prstGeom>
          <a:noFill/>
        </p:spPr>
        <p:txBody>
          <a:bodyPr wrap="square" rtlCol="0">
            <a:spAutoFit/>
          </a:bodyPr>
          <a:lstStyle/>
          <a:p>
            <a:r>
              <a:rPr lang="en-US" sz="1400" dirty="0">
                <a:latin typeface="Century Gothic" panose="020B0502020202020204" pitchFamily="34" charset="0"/>
              </a:rPr>
              <a:t>Smooth</a:t>
            </a:r>
            <a:r>
              <a:rPr lang="el-GR" sz="1400" dirty="0">
                <a:latin typeface="Century Gothic" panose="020B0502020202020204" pitchFamily="34" charset="0"/>
              </a:rPr>
              <a:t> </a:t>
            </a:r>
            <a:endParaRPr lang="en-US" sz="1400" dirty="0">
              <a:latin typeface="Century Gothic" panose="020B0502020202020204" pitchFamily="34" charset="0"/>
            </a:endParaRPr>
          </a:p>
        </p:txBody>
      </p:sp>
      <p:sp>
        <p:nvSpPr>
          <p:cNvPr id="10" name="TextBox 9">
            <a:extLst>
              <a:ext uri="{FF2B5EF4-FFF2-40B4-BE49-F238E27FC236}">
                <a16:creationId xmlns:a16="http://schemas.microsoft.com/office/drawing/2014/main" id="{4CF8E0C3-C785-2C82-AA17-52D66B5380C7}"/>
              </a:ext>
            </a:extLst>
          </p:cNvPr>
          <p:cNvSpPr txBox="1"/>
          <p:nvPr/>
        </p:nvSpPr>
        <p:spPr>
          <a:xfrm>
            <a:off x="8763533" y="3647576"/>
            <a:ext cx="860860" cy="307777"/>
          </a:xfrm>
          <a:prstGeom prst="rect">
            <a:avLst/>
          </a:prstGeom>
          <a:noFill/>
        </p:spPr>
        <p:txBody>
          <a:bodyPr wrap="square" rtlCol="0">
            <a:spAutoFit/>
          </a:bodyPr>
          <a:lstStyle/>
          <a:p>
            <a:r>
              <a:rPr lang="en-US" sz="1400" dirty="0">
                <a:latin typeface="Century Gothic" panose="020B0502020202020204" pitchFamily="34" charset="0"/>
              </a:rPr>
              <a:t>Rigged</a:t>
            </a:r>
            <a:r>
              <a:rPr lang="el-GR" sz="1400" dirty="0">
                <a:latin typeface="Century Gothic" panose="020B0502020202020204" pitchFamily="34" charset="0"/>
              </a:rPr>
              <a:t> </a:t>
            </a:r>
            <a:endParaRPr lang="en-US" sz="1400" dirty="0">
              <a:latin typeface="Century Gothic" panose="020B0502020202020204" pitchFamily="34" charset="0"/>
            </a:endParaRPr>
          </a:p>
        </p:txBody>
      </p:sp>
      <p:sp>
        <p:nvSpPr>
          <p:cNvPr id="11" name="TextBox 10">
            <a:extLst>
              <a:ext uri="{FF2B5EF4-FFF2-40B4-BE49-F238E27FC236}">
                <a16:creationId xmlns:a16="http://schemas.microsoft.com/office/drawing/2014/main" id="{FE85D34E-6180-9F0E-23BE-11B504263FFB}"/>
              </a:ext>
            </a:extLst>
          </p:cNvPr>
          <p:cNvSpPr txBox="1"/>
          <p:nvPr/>
        </p:nvSpPr>
        <p:spPr>
          <a:xfrm>
            <a:off x="8616281" y="4280448"/>
            <a:ext cx="1939071" cy="307777"/>
          </a:xfrm>
          <a:prstGeom prst="rect">
            <a:avLst/>
          </a:prstGeom>
          <a:noFill/>
        </p:spPr>
        <p:txBody>
          <a:bodyPr wrap="square" rtlCol="0">
            <a:spAutoFit/>
          </a:bodyPr>
          <a:lstStyle/>
          <a:p>
            <a:r>
              <a:rPr lang="en-US" sz="1400" dirty="0">
                <a:latin typeface="Century Gothic" panose="020B0502020202020204" pitchFamily="34" charset="0"/>
              </a:rPr>
              <a:t>Roughness increase</a:t>
            </a:r>
          </a:p>
        </p:txBody>
      </p:sp>
      <p:sp>
        <p:nvSpPr>
          <p:cNvPr id="12" name="TextBox 11">
            <a:extLst>
              <a:ext uri="{FF2B5EF4-FFF2-40B4-BE49-F238E27FC236}">
                <a16:creationId xmlns:a16="http://schemas.microsoft.com/office/drawing/2014/main" id="{96B80DB2-AEF7-FCC4-B5B8-567B522285B8}"/>
              </a:ext>
            </a:extLst>
          </p:cNvPr>
          <p:cNvSpPr txBox="1"/>
          <p:nvPr/>
        </p:nvSpPr>
        <p:spPr>
          <a:xfrm>
            <a:off x="8728930" y="5023119"/>
            <a:ext cx="1111487" cy="307777"/>
          </a:xfrm>
          <a:prstGeom prst="rect">
            <a:avLst/>
          </a:prstGeom>
          <a:noFill/>
        </p:spPr>
        <p:txBody>
          <a:bodyPr wrap="square" rtlCol="0">
            <a:spAutoFit/>
          </a:bodyPr>
          <a:lstStyle/>
          <a:p>
            <a:r>
              <a:rPr lang="en-US" sz="1400" dirty="0">
                <a:latin typeface="Century Gothic" panose="020B0502020202020204" pitchFamily="34" charset="0"/>
              </a:rPr>
              <a:t>Exfoliation</a:t>
            </a:r>
          </a:p>
        </p:txBody>
      </p:sp>
      <p:cxnSp>
        <p:nvCxnSpPr>
          <p:cNvPr id="13" name="Straight Arrow Connector 12">
            <a:extLst>
              <a:ext uri="{FF2B5EF4-FFF2-40B4-BE49-F238E27FC236}">
                <a16:creationId xmlns:a16="http://schemas.microsoft.com/office/drawing/2014/main" id="{C77943F3-86D5-0F4B-8043-82449F8CFBD1}"/>
              </a:ext>
            </a:extLst>
          </p:cNvPr>
          <p:cNvCxnSpPr>
            <a:cxnSpLocks/>
          </p:cNvCxnSpPr>
          <p:nvPr/>
        </p:nvCxnSpPr>
        <p:spPr>
          <a:xfrm>
            <a:off x="7637602" y="3551923"/>
            <a:ext cx="745055" cy="271363"/>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C422E605-80CB-5462-0830-F8A75515E7F3}"/>
              </a:ext>
            </a:extLst>
          </p:cNvPr>
          <p:cNvCxnSpPr>
            <a:cxnSpLocks/>
          </p:cNvCxnSpPr>
          <p:nvPr/>
        </p:nvCxnSpPr>
        <p:spPr>
          <a:xfrm flipV="1">
            <a:off x="7610164" y="4431478"/>
            <a:ext cx="755373" cy="326004"/>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Arrow Connector 14">
            <a:extLst>
              <a:ext uri="{FF2B5EF4-FFF2-40B4-BE49-F238E27FC236}">
                <a16:creationId xmlns:a16="http://schemas.microsoft.com/office/drawing/2014/main" id="{6350058A-5E44-6300-2E47-241772CFE3C1}"/>
              </a:ext>
            </a:extLst>
          </p:cNvPr>
          <p:cNvCxnSpPr>
            <a:cxnSpLocks/>
          </p:cNvCxnSpPr>
          <p:nvPr/>
        </p:nvCxnSpPr>
        <p:spPr>
          <a:xfrm>
            <a:off x="7613317" y="4918125"/>
            <a:ext cx="745055" cy="271363"/>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extBox 15">
            <a:extLst>
              <a:ext uri="{FF2B5EF4-FFF2-40B4-BE49-F238E27FC236}">
                <a16:creationId xmlns:a16="http://schemas.microsoft.com/office/drawing/2014/main" id="{A2CB03BA-5657-5FFD-E53D-7B5E4D8CB014}"/>
              </a:ext>
            </a:extLst>
          </p:cNvPr>
          <p:cNvSpPr txBox="1"/>
          <p:nvPr/>
        </p:nvSpPr>
        <p:spPr>
          <a:xfrm>
            <a:off x="8763532" y="5717507"/>
            <a:ext cx="1004876" cy="307777"/>
          </a:xfrm>
          <a:prstGeom prst="rect">
            <a:avLst/>
          </a:prstGeom>
          <a:noFill/>
        </p:spPr>
        <p:txBody>
          <a:bodyPr wrap="square" rtlCol="0">
            <a:spAutoFit/>
          </a:bodyPr>
          <a:lstStyle/>
          <a:p>
            <a:r>
              <a:rPr lang="en-US" sz="1400" dirty="0">
                <a:latin typeface="Century Gothic" panose="020B0502020202020204" pitchFamily="34" charset="0"/>
              </a:rPr>
              <a:t>Coating</a:t>
            </a:r>
          </a:p>
        </p:txBody>
      </p:sp>
      <p:cxnSp>
        <p:nvCxnSpPr>
          <p:cNvPr id="17" name="Straight Arrow Connector 16">
            <a:extLst>
              <a:ext uri="{FF2B5EF4-FFF2-40B4-BE49-F238E27FC236}">
                <a16:creationId xmlns:a16="http://schemas.microsoft.com/office/drawing/2014/main" id="{BA378B06-6DB4-7D6C-6048-FD41C22A6E84}"/>
              </a:ext>
            </a:extLst>
          </p:cNvPr>
          <p:cNvCxnSpPr>
            <a:cxnSpLocks/>
          </p:cNvCxnSpPr>
          <p:nvPr/>
        </p:nvCxnSpPr>
        <p:spPr>
          <a:xfrm>
            <a:off x="7985058" y="5883512"/>
            <a:ext cx="397598" cy="0"/>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73518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pic>
        <p:nvPicPr>
          <p:cNvPr id="6" name="Picture 5">
            <a:extLst>
              <a:ext uri="{FF2B5EF4-FFF2-40B4-BE49-F238E27FC236}">
                <a16:creationId xmlns:a16="http://schemas.microsoft.com/office/drawing/2014/main" id="{1796024D-A788-4384-AE82-5B0BEA45A0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824" y="2271444"/>
            <a:ext cx="3096382" cy="2660953"/>
          </a:xfrm>
          <a:prstGeom prst="rect">
            <a:avLst/>
          </a:prstGeom>
          <a:ln>
            <a:solidFill>
              <a:schemeClr val="tx1"/>
            </a:solidFill>
          </a:ln>
        </p:spPr>
      </p:pic>
      <p:pic>
        <p:nvPicPr>
          <p:cNvPr id="8" name="Picture 7">
            <a:extLst>
              <a:ext uri="{FF2B5EF4-FFF2-40B4-BE49-F238E27FC236}">
                <a16:creationId xmlns:a16="http://schemas.microsoft.com/office/drawing/2014/main" id="{237C3F7B-057F-4C9F-AD2F-BAD63CA24E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9038" y="2224590"/>
            <a:ext cx="2256161" cy="1938889"/>
          </a:xfrm>
          <a:prstGeom prst="rect">
            <a:avLst/>
          </a:prstGeom>
          <a:ln>
            <a:solidFill>
              <a:schemeClr val="tx1"/>
            </a:solidFill>
          </a:ln>
        </p:spPr>
      </p:pic>
      <p:sp>
        <p:nvSpPr>
          <p:cNvPr id="9" name="TextBox 8">
            <a:extLst>
              <a:ext uri="{FF2B5EF4-FFF2-40B4-BE49-F238E27FC236}">
                <a16:creationId xmlns:a16="http://schemas.microsoft.com/office/drawing/2014/main" id="{8C134E1D-1916-411C-A25D-AA039334F957}"/>
              </a:ext>
            </a:extLst>
          </p:cNvPr>
          <p:cNvSpPr txBox="1"/>
          <p:nvPr/>
        </p:nvSpPr>
        <p:spPr>
          <a:xfrm>
            <a:off x="1698743" y="1121259"/>
            <a:ext cx="2376264" cy="338554"/>
          </a:xfrm>
          <a:prstGeom prst="rect">
            <a:avLst/>
          </a:prstGeom>
          <a:noFill/>
        </p:spPr>
        <p:txBody>
          <a:bodyPr wrap="square" rtlCol="0">
            <a:spAutoFit/>
          </a:bodyPr>
          <a:lstStyle/>
          <a:p>
            <a:r>
              <a:rPr lang="en-US" sz="1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SEM analysis</a:t>
            </a:r>
            <a:endParaRPr lang="el-GR" sz="1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5F28E631-1E34-407E-A8D8-D58235EBD4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35" b="2544"/>
          <a:stretch/>
        </p:blipFill>
        <p:spPr>
          <a:xfrm>
            <a:off x="5857794" y="1800269"/>
            <a:ext cx="1499653" cy="1262868"/>
          </a:xfrm>
          <a:prstGeom prst="wedgeRoundRectCallout">
            <a:avLst>
              <a:gd name="adj1" fmla="val -64481"/>
              <a:gd name="adj2" fmla="val 63158"/>
              <a:gd name="adj3" fmla="val 16667"/>
            </a:avLst>
          </a:prstGeom>
          <a:ln>
            <a:solidFill>
              <a:srgbClr val="0070C0"/>
            </a:solidFill>
          </a:ln>
        </p:spPr>
      </p:pic>
      <p:cxnSp>
        <p:nvCxnSpPr>
          <p:cNvPr id="12" name="Straight Connector 11">
            <a:extLst>
              <a:ext uri="{FF2B5EF4-FFF2-40B4-BE49-F238E27FC236}">
                <a16:creationId xmlns:a16="http://schemas.microsoft.com/office/drawing/2014/main" id="{D1EC8B9C-5603-40FE-8BED-A3F1FE5A8046}"/>
              </a:ext>
            </a:extLst>
          </p:cNvPr>
          <p:cNvCxnSpPr>
            <a:cxnSpLocks/>
          </p:cNvCxnSpPr>
          <p:nvPr/>
        </p:nvCxnSpPr>
        <p:spPr>
          <a:xfrm flipV="1">
            <a:off x="5857794" y="1885900"/>
            <a:ext cx="1435343" cy="288032"/>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574C3B92-BBFB-4038-9EEC-07086DF604A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8519" y="2224590"/>
            <a:ext cx="2256715" cy="1938889"/>
          </a:xfrm>
          <a:prstGeom prst="rect">
            <a:avLst/>
          </a:prstGeom>
          <a:noFill/>
          <a:ln>
            <a:solidFill>
              <a:schemeClr val="tx1"/>
            </a:solidFill>
          </a:ln>
        </p:spPr>
      </p:pic>
      <p:sp>
        <p:nvSpPr>
          <p:cNvPr id="14" name="TextBox 13">
            <a:extLst>
              <a:ext uri="{FF2B5EF4-FFF2-40B4-BE49-F238E27FC236}">
                <a16:creationId xmlns:a16="http://schemas.microsoft.com/office/drawing/2014/main" id="{75FA6264-9D44-47EA-90D6-9B8F89FB3C2D}"/>
              </a:ext>
            </a:extLst>
          </p:cNvPr>
          <p:cNvSpPr txBox="1"/>
          <p:nvPr/>
        </p:nvSpPr>
        <p:spPr>
          <a:xfrm>
            <a:off x="2134714" y="4163478"/>
            <a:ext cx="2268475" cy="276999"/>
          </a:xfrm>
          <a:prstGeom prst="rect">
            <a:avLst/>
          </a:prstGeom>
          <a:noFill/>
        </p:spPr>
        <p:txBody>
          <a:bodyPr wrap="square" rtlCol="0">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Untreated T700</a:t>
            </a:r>
            <a:endParaRPr lang="el-GR"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B0505AC1-D456-4B04-A367-4841FF54FF1D}"/>
              </a:ext>
            </a:extLst>
          </p:cNvPr>
          <p:cNvSpPr txBox="1"/>
          <p:nvPr/>
        </p:nvSpPr>
        <p:spPr>
          <a:xfrm>
            <a:off x="5230725" y="4951422"/>
            <a:ext cx="2808312" cy="276999"/>
          </a:xfrm>
          <a:prstGeom prst="rect">
            <a:avLst/>
          </a:prstGeom>
          <a:noFill/>
        </p:spPr>
        <p:txBody>
          <a:bodyPr wrap="square">
            <a:spAutoFit/>
          </a:bodyPr>
          <a:lstStyle/>
          <a:p>
            <a:r>
              <a:rPr lang="en-US" sz="1200" i="1" dirty="0" err="1">
                <a:latin typeface="Open Sans" panose="020B0606030504020204" pitchFamily="34" charset="0"/>
                <a:ea typeface="Open Sans" panose="020B0606030504020204" pitchFamily="34" charset="0"/>
                <a:cs typeface="Open Sans" panose="020B0606030504020204" pitchFamily="34" charset="0"/>
              </a:rPr>
              <a:t>Electropolymerised</a:t>
            </a:r>
            <a:r>
              <a:rPr lang="en-US" sz="1200" i="1" dirty="0">
                <a:latin typeface="Open Sans" panose="020B0606030504020204" pitchFamily="34" charset="0"/>
                <a:ea typeface="Open Sans" panose="020B0606030504020204" pitchFamily="34" charset="0"/>
                <a:cs typeface="Open Sans" panose="020B0606030504020204" pitchFamily="34" charset="0"/>
              </a:rPr>
              <a:t> T700</a:t>
            </a:r>
            <a:endParaRPr lang="el-GR"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820F9B0F-974F-4934-A588-91589A6739A4}"/>
              </a:ext>
            </a:extLst>
          </p:cNvPr>
          <p:cNvSpPr txBox="1"/>
          <p:nvPr/>
        </p:nvSpPr>
        <p:spPr>
          <a:xfrm>
            <a:off x="8262797" y="4163479"/>
            <a:ext cx="2808312" cy="276999"/>
          </a:xfrm>
          <a:prstGeom prst="rect">
            <a:avLst/>
          </a:prstGeom>
          <a:noFill/>
        </p:spPr>
        <p:txBody>
          <a:bodyPr wrap="square">
            <a:spAutoFit/>
          </a:bodyPr>
          <a:lstStyle/>
          <a:p>
            <a:r>
              <a:rPr lang="en-US" sz="1200" i="1" dirty="0" err="1">
                <a:latin typeface="Open Sans" panose="020B0606030504020204" pitchFamily="34" charset="0"/>
                <a:ea typeface="Open Sans" panose="020B0606030504020204" pitchFamily="34" charset="0"/>
                <a:cs typeface="Open Sans" panose="020B0606030504020204" pitchFamily="34" charset="0"/>
              </a:rPr>
              <a:t>Electropolymerised</a:t>
            </a:r>
            <a:r>
              <a:rPr lang="en-US" sz="1200" i="1" dirty="0">
                <a:latin typeface="Open Sans" panose="020B0606030504020204" pitchFamily="34" charset="0"/>
                <a:ea typeface="Open Sans" panose="020B0606030504020204" pitchFamily="34" charset="0"/>
                <a:cs typeface="Open Sans" panose="020B0606030504020204" pitchFamily="34" charset="0"/>
              </a:rPr>
              <a:t> T700</a:t>
            </a:r>
            <a:endParaRPr lang="el-GR"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EB7EAC37-D3C7-4948-A8F7-20666EA46733}"/>
              </a:ext>
            </a:extLst>
          </p:cNvPr>
          <p:cNvSpPr txBox="1"/>
          <p:nvPr/>
        </p:nvSpPr>
        <p:spPr>
          <a:xfrm>
            <a:off x="1663031" y="4635301"/>
            <a:ext cx="1808987"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Times New Roman" panose="02020603050405020304" pitchFamily="18" charset="0"/>
                <a:ea typeface="Open Sans" panose="020B0606030504020204" pitchFamily="34" charset="0"/>
                <a:cs typeface="Times New Roman" panose="02020603050405020304" pitchFamily="18" charset="0"/>
              </a:rPr>
              <a:t>Rigged and smooth surface</a:t>
            </a:r>
            <a:endParaRPr lang="el-GR" sz="14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1E17BBB1-D3A9-4C9D-A33B-5CF01906375B}"/>
              </a:ext>
            </a:extLst>
          </p:cNvPr>
          <p:cNvSpPr txBox="1"/>
          <p:nvPr/>
        </p:nvSpPr>
        <p:spPr>
          <a:xfrm>
            <a:off x="7881263" y="5089920"/>
            <a:ext cx="2808312" cy="738664"/>
          </a:xfrm>
          <a:prstGeom prst="rect">
            <a:avLst/>
          </a:prstGeom>
          <a:noFill/>
        </p:spPr>
        <p:txBody>
          <a:bodyPr wrap="square" rtlCol="0">
            <a:spAutoFit/>
          </a:bodyPr>
          <a:lstStyle/>
          <a:p>
            <a:r>
              <a:rPr lang="en-US" sz="1400" i="1" dirty="0">
                <a:latin typeface="Times New Roman" panose="02020603050405020304" pitchFamily="18" charset="0"/>
                <a:ea typeface="Open Sans" panose="020B0606030504020204" pitchFamily="34" charset="0"/>
                <a:cs typeface="Times New Roman" panose="02020603050405020304" pitchFamily="18" charset="0"/>
              </a:rPr>
              <a:t>Graft </a:t>
            </a:r>
            <a:r>
              <a:rPr lang="en-US" sz="1400" i="1" dirty="0" err="1">
                <a:latin typeface="Times New Roman" panose="02020603050405020304" pitchFamily="18" charset="0"/>
                <a:ea typeface="Open Sans" panose="020B0606030504020204" pitchFamily="34" charset="0"/>
                <a:cs typeface="Times New Roman" panose="02020603050405020304" pitchFamily="18" charset="0"/>
              </a:rPr>
              <a:t>Polymerisation</a:t>
            </a:r>
            <a:endParaRPr lang="en-US" sz="1400" i="1" dirty="0">
              <a:latin typeface="Times New Roman" panose="02020603050405020304" pitchFamily="18" charset="0"/>
              <a:ea typeface="Open Sans" panose="020B0606030504020204" pitchFamily="34" charset="0"/>
              <a:cs typeface="Times New Roman" panose="02020603050405020304" pitchFamily="18" charset="0"/>
            </a:endParaRPr>
          </a:p>
          <a:p>
            <a:pPr marL="285750" indent="-285750">
              <a:buFont typeface="Arial" panose="020B0604020202020204" pitchFamily="34" charset="0"/>
              <a:buChar char="•"/>
            </a:pPr>
            <a:r>
              <a:rPr lang="en-US" sz="1400" dirty="0">
                <a:latin typeface="Times New Roman" panose="02020603050405020304" pitchFamily="18" charset="0"/>
                <a:ea typeface="Open Sans" panose="020B0606030504020204" pitchFamily="34" charset="0"/>
                <a:cs typeface="Times New Roman" panose="02020603050405020304" pitchFamily="18" charset="0"/>
              </a:rPr>
              <a:t>Surface roughness</a:t>
            </a:r>
          </a:p>
          <a:p>
            <a:pPr marL="285750" indent="-285750">
              <a:buFont typeface="Arial" panose="020B0604020202020204" pitchFamily="34" charset="0"/>
              <a:buChar char="•"/>
            </a:pPr>
            <a:r>
              <a:rPr lang="en-US" sz="1400" dirty="0">
                <a:latin typeface="Times New Roman" panose="02020603050405020304" pitchFamily="18" charset="0"/>
                <a:ea typeface="Open Sans" panose="020B0606030504020204" pitchFamily="34" charset="0"/>
                <a:cs typeface="Times New Roman" panose="02020603050405020304" pitchFamily="18" charset="0"/>
              </a:rPr>
              <a:t>coating</a:t>
            </a:r>
            <a:endParaRPr lang="el-GR" sz="1400" dirty="0">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4" name="Title 2">
            <a:extLst>
              <a:ext uri="{FF2B5EF4-FFF2-40B4-BE49-F238E27FC236}">
                <a16:creationId xmlns:a16="http://schemas.microsoft.com/office/drawing/2014/main" id="{07E8ADF0-80B0-0713-54A0-FA4EA1949D7E}"/>
              </a:ext>
            </a:extLst>
          </p:cNvPr>
          <p:cNvSpPr txBox="1">
            <a:spLocks/>
          </p:cNvSpPr>
          <p:nvPr/>
        </p:nvSpPr>
        <p:spPr>
          <a:xfrm>
            <a:off x="73974" y="80963"/>
            <a:ext cx="6796087" cy="530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dirty="0" err="1"/>
              <a:t>Electropolymerisation</a:t>
            </a:r>
            <a:r>
              <a:rPr lang="en-US" dirty="0"/>
              <a:t> of CF fabrics </a:t>
            </a:r>
          </a:p>
        </p:txBody>
      </p:sp>
    </p:spTree>
    <p:extLst>
      <p:ext uri="{BB962C8B-B14F-4D97-AF65-F5344CB8AC3E}">
        <p14:creationId xmlns:p14="http://schemas.microsoft.com/office/powerpoint/2010/main" val="156090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 name="Title 2">
            <a:extLst>
              <a:ext uri="{FF2B5EF4-FFF2-40B4-BE49-F238E27FC236}">
                <a16:creationId xmlns:a16="http://schemas.microsoft.com/office/drawing/2014/main" id="{07E8ADF0-80B0-0713-54A0-FA4EA1949D7E}"/>
              </a:ext>
            </a:extLst>
          </p:cNvPr>
          <p:cNvSpPr txBox="1">
            <a:spLocks/>
          </p:cNvSpPr>
          <p:nvPr/>
        </p:nvSpPr>
        <p:spPr>
          <a:xfrm>
            <a:off x="73974" y="80963"/>
            <a:ext cx="6796087" cy="530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dirty="0" err="1"/>
              <a:t>Electropolymerisation</a:t>
            </a:r>
            <a:r>
              <a:rPr lang="en-US" dirty="0"/>
              <a:t> of CF fabrics </a:t>
            </a:r>
          </a:p>
        </p:txBody>
      </p:sp>
      <p:pic>
        <p:nvPicPr>
          <p:cNvPr id="3" name="Picture 2">
            <a:extLst>
              <a:ext uri="{FF2B5EF4-FFF2-40B4-BE49-F238E27FC236}">
                <a16:creationId xmlns:a16="http://schemas.microsoft.com/office/drawing/2014/main" id="{F2F7AE97-D291-5AE6-E808-8DF899E6A689}"/>
              </a:ext>
            </a:extLst>
          </p:cNvPr>
          <p:cNvPicPr>
            <a:picLocks noChangeAspect="1"/>
          </p:cNvPicPr>
          <p:nvPr/>
        </p:nvPicPr>
        <p:blipFill>
          <a:blip r:embed="rId3"/>
          <a:stretch>
            <a:fillRect/>
          </a:stretch>
        </p:blipFill>
        <p:spPr>
          <a:xfrm>
            <a:off x="1703512" y="1772817"/>
            <a:ext cx="4990332" cy="3882231"/>
          </a:xfrm>
          <a:prstGeom prst="rect">
            <a:avLst/>
          </a:prstGeom>
        </p:spPr>
      </p:pic>
      <p:sp>
        <p:nvSpPr>
          <p:cNvPr id="5" name="TextBox 4">
            <a:extLst>
              <a:ext uri="{FF2B5EF4-FFF2-40B4-BE49-F238E27FC236}">
                <a16:creationId xmlns:a16="http://schemas.microsoft.com/office/drawing/2014/main" id="{FD4F25CE-DBA9-4373-37F8-566BCDA97924}"/>
              </a:ext>
            </a:extLst>
          </p:cNvPr>
          <p:cNvSpPr txBox="1"/>
          <p:nvPr/>
        </p:nvSpPr>
        <p:spPr>
          <a:xfrm>
            <a:off x="1631504" y="1052833"/>
            <a:ext cx="4603102" cy="369332"/>
          </a:xfrm>
          <a:prstGeom prst="rect">
            <a:avLst/>
          </a:prstGeom>
          <a:noFill/>
        </p:spPr>
        <p:txBody>
          <a:bodyPr wrap="square">
            <a:spAutoFit/>
          </a:bodyPr>
          <a:lstStyle/>
          <a:p>
            <a:pPr algn="l"/>
            <a:r>
              <a:rPr lang="en-US" dirty="0">
                <a:solidFill>
                  <a:srgbClr val="00000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X-ray spectroscopy</a:t>
            </a:r>
          </a:p>
        </p:txBody>
      </p:sp>
      <p:sp>
        <p:nvSpPr>
          <p:cNvPr id="7" name="TextBox 6">
            <a:extLst>
              <a:ext uri="{FF2B5EF4-FFF2-40B4-BE49-F238E27FC236}">
                <a16:creationId xmlns:a16="http://schemas.microsoft.com/office/drawing/2014/main" id="{BEEE1904-5F3B-7AE5-0728-373F4329EE26}"/>
              </a:ext>
            </a:extLst>
          </p:cNvPr>
          <p:cNvSpPr txBox="1"/>
          <p:nvPr/>
        </p:nvSpPr>
        <p:spPr>
          <a:xfrm>
            <a:off x="6791778" y="4060957"/>
            <a:ext cx="1380906" cy="1384995"/>
          </a:xfrm>
          <a:prstGeom prst="rect">
            <a:avLst/>
          </a:prstGeom>
          <a:noFill/>
        </p:spPr>
        <p:txBody>
          <a:bodyPr wrap="square" rtlCol="0">
            <a:spAutoFit/>
          </a:bodyPr>
          <a:lstStyle/>
          <a:p>
            <a:r>
              <a:rPr lang="en-US" sz="1400" dirty="0"/>
              <a:t>C-C, C-OH</a:t>
            </a:r>
          </a:p>
          <a:p>
            <a:endParaRPr lang="en-US" sz="1400" dirty="0"/>
          </a:p>
          <a:p>
            <a:r>
              <a:rPr lang="en-US" sz="1400" dirty="0"/>
              <a:t>C-C, C-OH, C=O</a:t>
            </a:r>
          </a:p>
          <a:p>
            <a:endParaRPr lang="en-US" sz="1400" dirty="0"/>
          </a:p>
          <a:p>
            <a:r>
              <a:rPr lang="en-US" sz="1400" dirty="0"/>
              <a:t>C-C, C-OH, C=O, </a:t>
            </a:r>
          </a:p>
          <a:p>
            <a:r>
              <a:rPr lang="en-US" sz="1400" dirty="0"/>
              <a:t>COOH</a:t>
            </a:r>
          </a:p>
        </p:txBody>
      </p:sp>
      <p:sp>
        <p:nvSpPr>
          <p:cNvPr id="10" name="TextBox 9">
            <a:extLst>
              <a:ext uri="{FF2B5EF4-FFF2-40B4-BE49-F238E27FC236}">
                <a16:creationId xmlns:a16="http://schemas.microsoft.com/office/drawing/2014/main" id="{7B16B060-69A2-3408-DB73-E7D2099BE7D2}"/>
              </a:ext>
            </a:extLst>
          </p:cNvPr>
          <p:cNvSpPr txBox="1"/>
          <p:nvPr/>
        </p:nvSpPr>
        <p:spPr>
          <a:xfrm>
            <a:off x="8237580" y="4060957"/>
            <a:ext cx="994912" cy="1169551"/>
          </a:xfrm>
          <a:prstGeom prst="rect">
            <a:avLst/>
          </a:prstGeom>
          <a:noFill/>
        </p:spPr>
        <p:txBody>
          <a:bodyPr wrap="square" rtlCol="0">
            <a:spAutoFit/>
          </a:bodyPr>
          <a:lstStyle/>
          <a:p>
            <a:r>
              <a:rPr lang="en-US" sz="1400" dirty="0"/>
              <a:t>18.4 % O</a:t>
            </a:r>
            <a:r>
              <a:rPr lang="en-US" sz="1400" baseline="-25000" dirty="0"/>
              <a:t>2</a:t>
            </a:r>
          </a:p>
          <a:p>
            <a:endParaRPr lang="en-US" sz="1400" dirty="0"/>
          </a:p>
          <a:p>
            <a:r>
              <a:rPr lang="en-US" sz="1400" dirty="0"/>
              <a:t>18.8 % O</a:t>
            </a:r>
            <a:r>
              <a:rPr lang="en-US" sz="1400" baseline="-25000" dirty="0"/>
              <a:t>2</a:t>
            </a:r>
          </a:p>
          <a:p>
            <a:endParaRPr lang="en-US" sz="1400" dirty="0"/>
          </a:p>
          <a:p>
            <a:r>
              <a:rPr lang="en-US" sz="1400" dirty="0"/>
              <a:t>26.5 % O</a:t>
            </a:r>
            <a:r>
              <a:rPr lang="en-US" sz="1400" baseline="-25000" dirty="0"/>
              <a:t>2</a:t>
            </a:r>
            <a:endParaRPr lang="en-US" sz="1400" dirty="0"/>
          </a:p>
        </p:txBody>
      </p:sp>
      <p:sp>
        <p:nvSpPr>
          <p:cNvPr id="19" name="Rectangle 18">
            <a:extLst>
              <a:ext uri="{FF2B5EF4-FFF2-40B4-BE49-F238E27FC236}">
                <a16:creationId xmlns:a16="http://schemas.microsoft.com/office/drawing/2014/main" id="{A77E6C0C-D454-8DEA-97E6-8927A2078763}"/>
              </a:ext>
            </a:extLst>
          </p:cNvPr>
          <p:cNvSpPr/>
          <p:nvPr/>
        </p:nvSpPr>
        <p:spPr>
          <a:xfrm>
            <a:off x="4259128" y="3715444"/>
            <a:ext cx="2403760" cy="1872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F2F389-EBBE-71E0-8840-BC0CA3A32B38}"/>
              </a:ext>
            </a:extLst>
          </p:cNvPr>
          <p:cNvSpPr/>
          <p:nvPr/>
        </p:nvSpPr>
        <p:spPr>
          <a:xfrm>
            <a:off x="4224005" y="4437112"/>
            <a:ext cx="1806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AA82F55-C99B-492C-43BD-61848923ED5D}"/>
              </a:ext>
            </a:extLst>
          </p:cNvPr>
          <p:cNvSpPr/>
          <p:nvPr/>
        </p:nvSpPr>
        <p:spPr>
          <a:xfrm>
            <a:off x="5164758" y="5478922"/>
            <a:ext cx="720080" cy="14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9968B19-E214-2F07-54A4-2CF84B3EA383}"/>
              </a:ext>
            </a:extLst>
          </p:cNvPr>
          <p:cNvSpPr txBox="1"/>
          <p:nvPr/>
        </p:nvSpPr>
        <p:spPr>
          <a:xfrm>
            <a:off x="4867574" y="4066773"/>
            <a:ext cx="1836051" cy="1169551"/>
          </a:xfrm>
          <a:prstGeom prst="rect">
            <a:avLst/>
          </a:prstGeom>
          <a:noFill/>
        </p:spPr>
        <p:txBody>
          <a:bodyPr wrap="square" rtlCol="0">
            <a:spAutoFit/>
          </a:bodyPr>
          <a:lstStyle/>
          <a:p>
            <a:pPr algn="r"/>
            <a:r>
              <a:rPr lang="el-GR" sz="1400" dirty="0"/>
              <a:t>α. </a:t>
            </a:r>
            <a:r>
              <a:rPr lang="en-US" sz="1400" dirty="0"/>
              <a:t>pristine:</a:t>
            </a:r>
            <a:endParaRPr lang="el-GR" sz="1400" dirty="0"/>
          </a:p>
          <a:p>
            <a:pPr algn="r"/>
            <a:endParaRPr lang="el-GR" sz="1400" dirty="0"/>
          </a:p>
          <a:p>
            <a:pPr algn="r"/>
            <a:r>
              <a:rPr lang="en-US" sz="1400" dirty="0"/>
              <a:t>b. electrochemical</a:t>
            </a:r>
            <a:r>
              <a:rPr lang="el-GR" sz="1400" dirty="0"/>
              <a:t>:</a:t>
            </a:r>
          </a:p>
          <a:p>
            <a:pPr algn="r"/>
            <a:endParaRPr lang="el-GR" sz="1400" dirty="0"/>
          </a:p>
          <a:p>
            <a:pPr algn="r"/>
            <a:r>
              <a:rPr lang="en-US" sz="1400" dirty="0"/>
              <a:t>c. </a:t>
            </a:r>
            <a:r>
              <a:rPr lang="en-US" sz="1400" dirty="0" err="1"/>
              <a:t>electropolymerised</a:t>
            </a:r>
            <a:r>
              <a:rPr lang="el-GR" sz="1400" dirty="0"/>
              <a:t>:</a:t>
            </a:r>
          </a:p>
        </p:txBody>
      </p:sp>
    </p:spTree>
    <p:extLst>
      <p:ext uri="{BB962C8B-B14F-4D97-AF65-F5344CB8AC3E}">
        <p14:creationId xmlns:p14="http://schemas.microsoft.com/office/powerpoint/2010/main" val="1143492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7B48D9-7C72-5DA0-20D1-2B0E2FA9FBB8}"/>
              </a:ext>
            </a:extLst>
          </p:cNvPr>
          <p:cNvSpPr>
            <a:spLocks noGrp="1"/>
          </p:cNvSpPr>
          <p:nvPr>
            <p:ph type="sldNum" sz="quarter" idx="12"/>
          </p:nvPr>
        </p:nvSpPr>
        <p:spPr/>
        <p:txBody>
          <a:bodyPr/>
          <a:lstStyle/>
          <a:p>
            <a:fld id="{D3F1D1C4-C2D9-4231-9FB2-B2D9D97AA41D}" type="slidenum">
              <a:rPr lang="el-GR" smtClean="0"/>
              <a:pPr/>
              <a:t>2</a:t>
            </a:fld>
            <a:endParaRPr lang="el-GR"/>
          </a:p>
        </p:txBody>
      </p:sp>
      <p:pic>
        <p:nvPicPr>
          <p:cNvPr id="5" name="Picture 4" descr="A blue outline of a map&#10;&#10;Description automatically generated">
            <a:extLst>
              <a:ext uri="{FF2B5EF4-FFF2-40B4-BE49-F238E27FC236}">
                <a16:creationId xmlns:a16="http://schemas.microsoft.com/office/drawing/2014/main" id="{6D286A35-323B-03F5-A100-A45FC4850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527" y="1171600"/>
            <a:ext cx="3758888" cy="4077307"/>
          </a:xfrm>
          <a:prstGeom prst="rect">
            <a:avLst/>
          </a:prstGeom>
        </p:spPr>
      </p:pic>
      <p:pic>
        <p:nvPicPr>
          <p:cNvPr id="6" name="Picture 4" descr="Παράλληλες επιχειρήσεις της ΕΛ.ΑΣ σε Πολυτεχνείο και Πολυτεχνειούπολη - ΤΟ  ΒΗΜΑ">
            <a:extLst>
              <a:ext uri="{FF2B5EF4-FFF2-40B4-BE49-F238E27FC236}">
                <a16:creationId xmlns:a16="http://schemas.microsoft.com/office/drawing/2014/main" id="{198EF635-9740-7787-24EE-FD3297C3F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103" y="1069354"/>
            <a:ext cx="3073714" cy="205074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0CA6CF07-2B29-9F14-1CAD-D9DC0ED30AD4}"/>
              </a:ext>
            </a:extLst>
          </p:cNvPr>
          <p:cNvGraphicFramePr/>
          <p:nvPr>
            <p:extLst>
              <p:ext uri="{D42A27DB-BD31-4B8C-83A1-F6EECF244321}">
                <p14:modId xmlns:p14="http://schemas.microsoft.com/office/powerpoint/2010/main" val="2277666301"/>
              </p:ext>
            </p:extLst>
          </p:nvPr>
        </p:nvGraphicFramePr>
        <p:xfrm>
          <a:off x="8805970" y="1937486"/>
          <a:ext cx="3559776" cy="4478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DE6458FD-DCF4-A291-E6E7-DB55DF4306B0}"/>
              </a:ext>
            </a:extLst>
          </p:cNvPr>
          <p:cNvSpPr txBox="1"/>
          <p:nvPr/>
        </p:nvSpPr>
        <p:spPr>
          <a:xfrm>
            <a:off x="9654986" y="1268733"/>
            <a:ext cx="2407483" cy="661720"/>
          </a:xfrm>
          <a:prstGeom prst="rect">
            <a:avLst/>
          </a:prstGeom>
          <a:noFill/>
          <a:ln>
            <a:solidFill>
              <a:srgbClr val="0070C0"/>
            </a:solidFill>
          </a:ln>
          <a:effectLst>
            <a:outerShdw blurRad="50800" dist="38100" dir="5400000" algn="t" rotWithShape="0">
              <a:prstClr val="black">
                <a:alpha val="40000"/>
              </a:prstClr>
            </a:outerShdw>
          </a:effectLst>
        </p:spPr>
        <p:txBody>
          <a:bodyPr wrap="square" rtlCol="0">
            <a:spAutoFit/>
          </a:bodyPr>
          <a:lstStyle/>
          <a:p>
            <a:pPr algn="ctr">
              <a:spcAft>
                <a:spcPts val="600"/>
              </a:spcAft>
            </a:pPr>
            <a:r>
              <a:rPr lang="en-GB" sz="1600" b="1" dirty="0">
                <a:latin typeface="Century Gothic" panose="020B0502020202020204" pitchFamily="34" charset="0"/>
                <a:cs typeface="Times New Roman" pitchFamily="18" charset="0"/>
              </a:rPr>
              <a:t>Head</a:t>
            </a:r>
            <a:r>
              <a:rPr lang="en-GB" sz="1600" dirty="0">
                <a:latin typeface="Century Gothic" panose="020B0502020202020204" pitchFamily="34" charset="0"/>
                <a:cs typeface="Times New Roman" pitchFamily="18" charset="0"/>
              </a:rPr>
              <a:t>:</a:t>
            </a:r>
          </a:p>
          <a:p>
            <a:pPr>
              <a:spcAft>
                <a:spcPts val="600"/>
              </a:spcAft>
            </a:pPr>
            <a:r>
              <a:rPr lang="en-GB" sz="1600" dirty="0">
                <a:latin typeface="Century Gothic" panose="020B0502020202020204" pitchFamily="34" charset="0"/>
                <a:cs typeface="Times New Roman" pitchFamily="18" charset="0"/>
              </a:rPr>
              <a:t> </a:t>
            </a:r>
            <a:r>
              <a:rPr lang="en-GB" sz="1600" u="sng" dirty="0">
                <a:latin typeface="Century Gothic" panose="020B0502020202020204" pitchFamily="34" charset="0"/>
                <a:cs typeface="Times New Roman" pitchFamily="18" charset="0"/>
              </a:rPr>
              <a:t>Prof. Costas Charitidis</a:t>
            </a:r>
          </a:p>
        </p:txBody>
      </p:sp>
      <p:pic>
        <p:nvPicPr>
          <p:cNvPr id="9" name="Picture 6" descr="Τεχνολογικό Πολιτιστικό Πάρκο Λαυρίου - Technological Cultural Park of  Lavrio by drone">
            <a:extLst>
              <a:ext uri="{FF2B5EF4-FFF2-40B4-BE49-F238E27FC236}">
                <a16:creationId xmlns:a16="http://schemas.microsoft.com/office/drawing/2014/main" id="{34B6EA8C-F42C-4465-1314-60672FB7D1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6918" y="4396348"/>
            <a:ext cx="3405044" cy="19153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CD334F34-0E7F-AA18-DC5A-B74F694D102B}"/>
              </a:ext>
            </a:extLst>
          </p:cNvPr>
          <p:cNvCxnSpPr>
            <a:cxnSpLocks/>
          </p:cNvCxnSpPr>
          <p:nvPr/>
        </p:nvCxnSpPr>
        <p:spPr>
          <a:xfrm flipV="1">
            <a:off x="3753477" y="2235714"/>
            <a:ext cx="1430225" cy="1071238"/>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F2937CB8-81A0-6B6F-5FC6-2C2F8C62B6BD}"/>
              </a:ext>
            </a:extLst>
          </p:cNvPr>
          <p:cNvCxnSpPr>
            <a:cxnSpLocks/>
          </p:cNvCxnSpPr>
          <p:nvPr/>
        </p:nvCxnSpPr>
        <p:spPr>
          <a:xfrm>
            <a:off x="4495365" y="4688969"/>
            <a:ext cx="812905" cy="170517"/>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Rectangle 4">
            <a:extLst>
              <a:ext uri="{FF2B5EF4-FFF2-40B4-BE49-F238E27FC236}">
                <a16:creationId xmlns:a16="http://schemas.microsoft.com/office/drawing/2014/main" id="{871FBDDB-FFE9-C525-F989-9F4884A215AC}"/>
              </a:ext>
            </a:extLst>
          </p:cNvPr>
          <p:cNvSpPr/>
          <p:nvPr/>
        </p:nvSpPr>
        <p:spPr>
          <a:xfrm>
            <a:off x="117923" y="4340966"/>
            <a:ext cx="3557588" cy="181588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just"/>
            <a:r>
              <a:rPr lang="en-GB" sz="1400" dirty="0">
                <a:latin typeface="Century Gothic" panose="020B0502020202020204" pitchFamily="34" charset="0"/>
                <a:cs typeface="Times New Roman" pitchFamily="18" charset="0"/>
              </a:rPr>
              <a:t>The "Research Unit of Advanced, Composite, Nano Materials &amp; Nanotechnology", R-</a:t>
            </a:r>
            <a:r>
              <a:rPr lang="en-GB" sz="1400" dirty="0" err="1">
                <a:latin typeface="Century Gothic" panose="020B0502020202020204" pitchFamily="34" charset="0"/>
                <a:cs typeface="Times New Roman" pitchFamily="18" charset="0"/>
              </a:rPr>
              <a:t>NanoLab</a:t>
            </a:r>
            <a:r>
              <a:rPr lang="en-GB" sz="1400" dirty="0">
                <a:latin typeface="Century Gothic" panose="020B0502020202020204" pitchFamily="34" charset="0"/>
                <a:cs typeface="Times New Roman" pitchFamily="18" charset="0"/>
              </a:rPr>
              <a:t> is </a:t>
            </a:r>
            <a:r>
              <a:rPr lang="en-GB" sz="1400" b="1" dirty="0">
                <a:latin typeface="Century Gothic" panose="020B0502020202020204" pitchFamily="34" charset="0"/>
                <a:cs typeface="Times New Roman" pitchFamily="18" charset="0"/>
              </a:rPr>
              <a:t>established since 2006</a:t>
            </a:r>
            <a:r>
              <a:rPr lang="en-GB" sz="1400" dirty="0">
                <a:latin typeface="Century Gothic" panose="020B0502020202020204" pitchFamily="34" charset="0"/>
                <a:cs typeface="Times New Roman" pitchFamily="18" charset="0"/>
              </a:rPr>
              <a:t>; </a:t>
            </a:r>
          </a:p>
          <a:p>
            <a:pPr algn="just"/>
            <a:r>
              <a:rPr lang="en-US" sz="1400" dirty="0">
                <a:latin typeface="Century Gothic" panose="020B0502020202020204" pitchFamily="34" charset="0"/>
                <a:cs typeface="Times New Roman" pitchFamily="18" charset="0"/>
              </a:rPr>
              <a:t>has extensive experience in Designing, Production and Characterization of Advanced-, Composite- and Nano- Materials.</a:t>
            </a:r>
            <a:endParaRPr lang="en-GB" sz="1400" dirty="0">
              <a:latin typeface="Century Gothic" panose="020B0502020202020204" pitchFamily="34" charset="0"/>
              <a:cs typeface="Times New Roman" pitchFamily="18" charset="0"/>
            </a:endParaRPr>
          </a:p>
        </p:txBody>
      </p:sp>
      <p:sp>
        <p:nvSpPr>
          <p:cNvPr id="13" name="Rectangle 4">
            <a:extLst>
              <a:ext uri="{FF2B5EF4-FFF2-40B4-BE49-F238E27FC236}">
                <a16:creationId xmlns:a16="http://schemas.microsoft.com/office/drawing/2014/main" id="{BB580FEB-268B-D91B-9CD5-0F66E6924539}"/>
              </a:ext>
            </a:extLst>
          </p:cNvPr>
          <p:cNvSpPr/>
          <p:nvPr/>
        </p:nvSpPr>
        <p:spPr>
          <a:xfrm>
            <a:off x="5395908" y="3096024"/>
            <a:ext cx="2770568" cy="738664"/>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GB" sz="1400" b="1" dirty="0" err="1">
                <a:latin typeface="Century Gothic" panose="020B0502020202020204" pitchFamily="34" charset="0"/>
                <a:cs typeface="Times New Roman" pitchFamily="18" charset="0"/>
              </a:rPr>
              <a:t>Zografou</a:t>
            </a:r>
            <a:r>
              <a:rPr lang="en-GB" sz="1400" b="1" dirty="0">
                <a:latin typeface="Century Gothic" panose="020B0502020202020204" pitchFamily="34" charset="0"/>
                <a:cs typeface="Times New Roman" pitchFamily="18" charset="0"/>
              </a:rPr>
              <a:t> Campus, School of Chemical Engineering</a:t>
            </a:r>
          </a:p>
          <a:p>
            <a:pPr algn="ctr"/>
            <a:endParaRPr lang="en-GB" sz="1400" dirty="0">
              <a:latin typeface="Century Gothic" panose="020B0502020202020204" pitchFamily="34" charset="0"/>
              <a:cs typeface="Times New Roman" pitchFamily="18" charset="0"/>
            </a:endParaRPr>
          </a:p>
        </p:txBody>
      </p:sp>
      <p:sp>
        <p:nvSpPr>
          <p:cNvPr id="14" name="Rectangle 4">
            <a:extLst>
              <a:ext uri="{FF2B5EF4-FFF2-40B4-BE49-F238E27FC236}">
                <a16:creationId xmlns:a16="http://schemas.microsoft.com/office/drawing/2014/main" id="{BE2F575E-18E5-A919-2CF8-7C0C5CD83058}"/>
              </a:ext>
            </a:extLst>
          </p:cNvPr>
          <p:cNvSpPr/>
          <p:nvPr/>
        </p:nvSpPr>
        <p:spPr>
          <a:xfrm>
            <a:off x="5101339" y="4063289"/>
            <a:ext cx="3916201" cy="307777"/>
          </a:xfrm>
          <a:prstGeom prst="rect">
            <a:avLst/>
          </a:prstGeom>
          <a:ln>
            <a:solidFill>
              <a:schemeClr val="bg1"/>
            </a:solidFill>
          </a:ln>
        </p:spPr>
        <p:txBody>
          <a:bodyPr wrap="square">
            <a:spAutoFit/>
          </a:bodyPr>
          <a:lstStyle/>
          <a:p>
            <a:pPr algn="ctr"/>
            <a:r>
              <a:rPr lang="en-GB" sz="1400" b="1" dirty="0" err="1">
                <a:latin typeface="Century Gothic" panose="020B0502020202020204" pitchFamily="34" charset="0"/>
                <a:cs typeface="Times New Roman" pitchFamily="18" charset="0"/>
              </a:rPr>
              <a:t>Lavrion</a:t>
            </a:r>
            <a:r>
              <a:rPr lang="en-GB" sz="1400" b="1" dirty="0">
                <a:latin typeface="Century Gothic" panose="020B0502020202020204" pitchFamily="34" charset="0"/>
                <a:cs typeface="Times New Roman" pitchFamily="18" charset="0"/>
              </a:rPr>
              <a:t> Technological &amp; Cultural Park</a:t>
            </a:r>
            <a:endParaRPr lang="en-GB" sz="1400" dirty="0">
              <a:latin typeface="Century Gothic" panose="020B0502020202020204" pitchFamily="34" charset="0"/>
              <a:cs typeface="Times New Roman" pitchFamily="18" charset="0"/>
            </a:endParaRPr>
          </a:p>
        </p:txBody>
      </p:sp>
      <p:pic>
        <p:nvPicPr>
          <p:cNvPr id="15" name="Picture 2" descr="Map - Map Pin - CleanPNG / KissPNG">
            <a:extLst>
              <a:ext uri="{FF2B5EF4-FFF2-40B4-BE49-F238E27FC236}">
                <a16:creationId xmlns:a16="http://schemas.microsoft.com/office/drawing/2014/main" id="{5A63FACB-6105-750A-235F-35545157255B}"/>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56" b="97000" l="10000" r="90000">
                        <a14:foregroundMark x1="25222" y1="34111" x2="25222" y2="34111"/>
                        <a14:foregroundMark x1="47667" y1="4556" x2="47667" y2="4556"/>
                        <a14:foregroundMark x1="48222" y1="1556" x2="48222" y2="1556"/>
                        <a14:foregroundMark x1="51000" y1="92333" x2="51000" y2="92333"/>
                        <a14:foregroundMark x1="50444" y1="97000" x2="50444" y2="97000"/>
                      </a14:backgroundRemoval>
                    </a14:imgEffect>
                  </a14:imgLayer>
                </a14:imgProps>
              </a:ext>
              <a:ext uri="{28A0092B-C50C-407E-A947-70E740481C1C}">
                <a14:useLocalDpi xmlns:a14="http://schemas.microsoft.com/office/drawing/2010/main" val="0"/>
              </a:ext>
            </a:extLst>
          </a:blip>
          <a:srcRect/>
          <a:stretch>
            <a:fillRect/>
          </a:stretch>
        </p:blipFill>
        <p:spPr bwMode="auto">
          <a:xfrm>
            <a:off x="3586346" y="2990904"/>
            <a:ext cx="330977" cy="3309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Map - Map Pin - CleanPNG / KissPNG">
            <a:extLst>
              <a:ext uri="{FF2B5EF4-FFF2-40B4-BE49-F238E27FC236}">
                <a16:creationId xmlns:a16="http://schemas.microsoft.com/office/drawing/2014/main" id="{BF78C2AF-56C6-B87A-4358-C61E4C0209B6}"/>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56" b="97000" l="10000" r="90000">
                        <a14:foregroundMark x1="25222" y1="34111" x2="25222" y2="34111"/>
                        <a14:foregroundMark x1="47667" y1="4556" x2="47667" y2="4556"/>
                        <a14:foregroundMark x1="48222" y1="1556" x2="48222" y2="1556"/>
                        <a14:foregroundMark x1="51000" y1="92333" x2="51000" y2="92333"/>
                        <a14:foregroundMark x1="50444" y1="97000" x2="50444" y2="97000"/>
                      </a14:backgroundRemoval>
                    </a14:imgEffect>
                  </a14:imgLayer>
                </a14:imgProps>
              </a:ext>
              <a:ext uri="{28A0092B-C50C-407E-A947-70E740481C1C}">
                <a14:useLocalDpi xmlns:a14="http://schemas.microsoft.com/office/drawing/2010/main" val="0"/>
              </a:ext>
            </a:extLst>
          </a:blip>
          <a:srcRect/>
          <a:stretch>
            <a:fillRect/>
          </a:stretch>
        </p:blipFill>
        <p:spPr bwMode="auto">
          <a:xfrm>
            <a:off x="4330436" y="4379553"/>
            <a:ext cx="330977" cy="3309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p - Map Pin - CleanPNG / KissPNG">
            <a:extLst>
              <a:ext uri="{FF2B5EF4-FFF2-40B4-BE49-F238E27FC236}">
                <a16:creationId xmlns:a16="http://schemas.microsoft.com/office/drawing/2014/main" id="{EDD5EDCB-7493-96C0-C8F3-0C01E588A4B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56" b="97000" l="10000" r="90000">
                        <a14:foregroundMark x1="25222" y1="34111" x2="25222" y2="34111"/>
                        <a14:foregroundMark x1="47667" y1="4556" x2="47667" y2="4556"/>
                        <a14:foregroundMark x1="48222" y1="1556" x2="48222" y2="1556"/>
                        <a14:foregroundMark x1="51000" y1="92333" x2="51000" y2="92333"/>
                        <a14:foregroundMark x1="50444" y1="97000" x2="50444" y2="97000"/>
                      </a14:backgroundRemoval>
                    </a14:imgEffect>
                  </a14:imgLayer>
                </a14:imgProps>
              </a:ext>
              <a:ext uri="{28A0092B-C50C-407E-A947-70E740481C1C}">
                <a14:useLocalDpi xmlns:a14="http://schemas.microsoft.com/office/drawing/2010/main" val="0"/>
              </a:ext>
            </a:extLst>
          </a:blip>
          <a:srcRect/>
          <a:stretch>
            <a:fillRect/>
          </a:stretch>
        </p:blipFill>
        <p:spPr bwMode="auto">
          <a:xfrm>
            <a:off x="2886034" y="3193115"/>
            <a:ext cx="330977" cy="33097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4">
            <a:extLst>
              <a:ext uri="{FF2B5EF4-FFF2-40B4-BE49-F238E27FC236}">
                <a16:creationId xmlns:a16="http://schemas.microsoft.com/office/drawing/2014/main" id="{8F7FF0B5-1769-C23A-F918-0D90E85F1A6D}"/>
              </a:ext>
            </a:extLst>
          </p:cNvPr>
          <p:cNvSpPr/>
          <p:nvPr/>
        </p:nvSpPr>
        <p:spPr>
          <a:xfrm>
            <a:off x="666140" y="1122963"/>
            <a:ext cx="2920206" cy="61555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GB" b="1" u="sng">
                <a:latin typeface="Century Gothic" panose="020B0502020202020204" pitchFamily="34" charset="0"/>
                <a:cs typeface="Times New Roman" pitchFamily="18" charset="0"/>
              </a:rPr>
              <a:t>Attica Region</a:t>
            </a:r>
          </a:p>
          <a:p>
            <a:pPr algn="just"/>
            <a:endParaRPr lang="en-GB" sz="1600">
              <a:latin typeface="Century Gothic" panose="020B0502020202020204" pitchFamily="34" charset="0"/>
              <a:cs typeface="Times New Roman" pitchFamily="18" charset="0"/>
            </a:endParaRPr>
          </a:p>
        </p:txBody>
      </p:sp>
      <p:sp>
        <p:nvSpPr>
          <p:cNvPr id="19" name="Rectangle 4">
            <a:extLst>
              <a:ext uri="{FF2B5EF4-FFF2-40B4-BE49-F238E27FC236}">
                <a16:creationId xmlns:a16="http://schemas.microsoft.com/office/drawing/2014/main" id="{2F0BBE5F-2C9D-5C29-06ED-3EA749B707EF}"/>
              </a:ext>
            </a:extLst>
          </p:cNvPr>
          <p:cNvSpPr/>
          <p:nvPr/>
        </p:nvSpPr>
        <p:spPr>
          <a:xfrm>
            <a:off x="2708122" y="2954100"/>
            <a:ext cx="967389" cy="27699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GB" sz="1200">
                <a:latin typeface="Century Gothic" panose="020B0502020202020204" pitchFamily="34" charset="0"/>
                <a:cs typeface="Times New Roman" pitchFamily="18" charset="0"/>
              </a:rPr>
              <a:t>Piraeus</a:t>
            </a:r>
          </a:p>
        </p:txBody>
      </p:sp>
      <p:pic>
        <p:nvPicPr>
          <p:cNvPr id="20" name="Picture 2" descr="Map - Map Pin - CleanPNG / KissPNG">
            <a:extLst>
              <a:ext uri="{FF2B5EF4-FFF2-40B4-BE49-F238E27FC236}">
                <a16:creationId xmlns:a16="http://schemas.microsoft.com/office/drawing/2014/main" id="{B309496F-425F-6433-BA31-94640E5A3B3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56" b="97000" l="10000" r="90000">
                        <a14:foregroundMark x1="25222" y1="34111" x2="25222" y2="34111"/>
                        <a14:foregroundMark x1="47667" y1="4556" x2="47667" y2="4556"/>
                        <a14:foregroundMark x1="48222" y1="1556" x2="48222" y2="1556"/>
                        <a14:foregroundMark x1="51000" y1="92333" x2="51000" y2="92333"/>
                        <a14:foregroundMark x1="50444" y1="97000" x2="50444" y2="97000"/>
                      </a14:backgroundRemoval>
                    </a14:imgEffect>
                  </a14:imgLayer>
                </a14:imgProps>
              </a:ext>
              <a:ext uri="{28A0092B-C50C-407E-A947-70E740481C1C}">
                <a14:useLocalDpi xmlns:a14="http://schemas.microsoft.com/office/drawing/2010/main" val="0"/>
              </a:ext>
            </a:extLst>
          </a:blip>
          <a:srcRect/>
          <a:stretch>
            <a:fillRect/>
          </a:stretch>
        </p:blipFill>
        <p:spPr bwMode="auto">
          <a:xfrm>
            <a:off x="3311604" y="2682950"/>
            <a:ext cx="330977" cy="33097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4">
            <a:extLst>
              <a:ext uri="{FF2B5EF4-FFF2-40B4-BE49-F238E27FC236}">
                <a16:creationId xmlns:a16="http://schemas.microsoft.com/office/drawing/2014/main" id="{5272CB05-C2FC-95B9-8B09-73235400F70A}"/>
              </a:ext>
            </a:extLst>
          </p:cNvPr>
          <p:cNvSpPr/>
          <p:nvPr/>
        </p:nvSpPr>
        <p:spPr>
          <a:xfrm>
            <a:off x="2669306" y="2240565"/>
            <a:ext cx="1561143"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ctr"/>
            <a:r>
              <a:rPr lang="en-GB" sz="1200">
                <a:latin typeface="Century Gothic" panose="020B0502020202020204" pitchFamily="34" charset="0"/>
                <a:cs typeface="Times New Roman" pitchFamily="18" charset="0"/>
              </a:rPr>
              <a:t>Athens City Centre</a:t>
            </a:r>
          </a:p>
        </p:txBody>
      </p:sp>
      <p:sp>
        <p:nvSpPr>
          <p:cNvPr id="22" name="Title 1">
            <a:extLst>
              <a:ext uri="{FF2B5EF4-FFF2-40B4-BE49-F238E27FC236}">
                <a16:creationId xmlns:a16="http://schemas.microsoft.com/office/drawing/2014/main" id="{076C12EF-B964-B5FF-CFD7-4D21319D23C2}"/>
              </a:ext>
            </a:extLst>
          </p:cNvPr>
          <p:cNvSpPr txBox="1">
            <a:spLocks/>
          </p:cNvSpPr>
          <p:nvPr/>
        </p:nvSpPr>
        <p:spPr>
          <a:xfrm>
            <a:off x="244318" y="84389"/>
            <a:ext cx="6796525" cy="529031"/>
          </a:xfrm>
        </p:spPr>
        <p:txBody>
          <a:bodyPr/>
          <a:lstStyle>
            <a:lvl1pPr algn="r" defTabSz="914400">
              <a:lnSpc>
                <a:spcPct val="90000"/>
              </a:lnSpc>
              <a:spcBef>
                <a:spcPts val="0"/>
              </a:spcBef>
              <a:buNone/>
              <a:defRPr sz="3800">
                <a:solidFill>
                  <a:schemeClr val="bg1"/>
                </a:solidFill>
                <a:latin typeface="Arial"/>
                <a:ea typeface="+mj-ea"/>
                <a:cs typeface="Arial"/>
              </a:defRPr>
            </a:lvl1pPr>
          </a:lstStyle>
          <a:p>
            <a:pPr algn="l"/>
            <a:r>
              <a:rPr lang="en-US">
                <a:solidFill>
                  <a:schemeClr val="tx1"/>
                </a:solidFill>
              </a:rPr>
              <a:t>R-Nano Lab Facilities</a:t>
            </a:r>
            <a:endParaRPr lang="el-GR" dirty="0">
              <a:solidFill>
                <a:schemeClr val="tx1"/>
              </a:solidFill>
            </a:endParaRPr>
          </a:p>
        </p:txBody>
      </p:sp>
    </p:spTree>
    <p:extLst>
      <p:ext uri="{BB962C8B-B14F-4D97-AF65-F5344CB8AC3E}">
        <p14:creationId xmlns:p14="http://schemas.microsoft.com/office/powerpoint/2010/main" val="92297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 name="Title 2">
            <a:extLst>
              <a:ext uri="{FF2B5EF4-FFF2-40B4-BE49-F238E27FC236}">
                <a16:creationId xmlns:a16="http://schemas.microsoft.com/office/drawing/2014/main" id="{07E8ADF0-80B0-0713-54A0-FA4EA1949D7E}"/>
              </a:ext>
            </a:extLst>
          </p:cNvPr>
          <p:cNvSpPr txBox="1">
            <a:spLocks/>
          </p:cNvSpPr>
          <p:nvPr/>
        </p:nvSpPr>
        <p:spPr>
          <a:xfrm>
            <a:off x="73974" y="80963"/>
            <a:ext cx="6796087" cy="530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dirty="0" err="1"/>
              <a:t>Electropolymerisation</a:t>
            </a:r>
            <a:r>
              <a:rPr lang="en-US" dirty="0"/>
              <a:t> of CF fabrics </a:t>
            </a:r>
          </a:p>
        </p:txBody>
      </p:sp>
      <p:grpSp>
        <p:nvGrpSpPr>
          <p:cNvPr id="6" name="Group 5">
            <a:extLst>
              <a:ext uri="{FF2B5EF4-FFF2-40B4-BE49-F238E27FC236}">
                <a16:creationId xmlns:a16="http://schemas.microsoft.com/office/drawing/2014/main" id="{BF6C20F9-DB18-6419-EE02-6944E63FE195}"/>
              </a:ext>
            </a:extLst>
          </p:cNvPr>
          <p:cNvGrpSpPr/>
          <p:nvPr/>
        </p:nvGrpSpPr>
        <p:grpSpPr>
          <a:xfrm>
            <a:off x="6463156" y="3141107"/>
            <a:ext cx="5704514" cy="2088859"/>
            <a:chOff x="2024539" y="3178127"/>
            <a:chExt cx="5704514" cy="2088859"/>
          </a:xfrm>
        </p:grpSpPr>
        <p:pic>
          <p:nvPicPr>
            <p:cNvPr id="8" name="Picture 7">
              <a:extLst>
                <a:ext uri="{FF2B5EF4-FFF2-40B4-BE49-F238E27FC236}">
                  <a16:creationId xmlns:a16="http://schemas.microsoft.com/office/drawing/2014/main" id="{1DC12124-BC12-0D3E-5C6D-D803E3ACC237}"/>
                </a:ext>
              </a:extLst>
            </p:cNvPr>
            <p:cNvPicPr>
              <a:picLocks noChangeAspect="1"/>
            </p:cNvPicPr>
            <p:nvPr/>
          </p:nvPicPr>
          <p:blipFill>
            <a:blip r:embed="rId3"/>
            <a:stretch>
              <a:fillRect/>
            </a:stretch>
          </p:blipFill>
          <p:spPr>
            <a:xfrm>
              <a:off x="2024539" y="3178127"/>
              <a:ext cx="5704514" cy="2088859"/>
            </a:xfrm>
            <a:prstGeom prst="rect">
              <a:avLst/>
            </a:prstGeom>
          </p:spPr>
        </p:pic>
        <p:sp>
          <p:nvSpPr>
            <p:cNvPr id="9" name="Rectangle 8">
              <a:extLst>
                <a:ext uri="{FF2B5EF4-FFF2-40B4-BE49-F238E27FC236}">
                  <a16:creationId xmlns:a16="http://schemas.microsoft.com/office/drawing/2014/main" id="{915A472D-4FB8-6172-8DA4-4B5BE058356F}"/>
                </a:ext>
              </a:extLst>
            </p:cNvPr>
            <p:cNvSpPr/>
            <p:nvPr/>
          </p:nvSpPr>
          <p:spPr>
            <a:xfrm>
              <a:off x="3382887" y="4970700"/>
              <a:ext cx="385666" cy="172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AF7688C-AC9D-CF21-2EF8-3AD350680DFA}"/>
              </a:ext>
            </a:extLst>
          </p:cNvPr>
          <p:cNvSpPr txBox="1"/>
          <p:nvPr/>
        </p:nvSpPr>
        <p:spPr>
          <a:xfrm>
            <a:off x="1991544" y="1384588"/>
            <a:ext cx="5472608"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Mechanical Properties</a:t>
            </a:r>
          </a:p>
        </p:txBody>
      </p:sp>
      <p:sp>
        <p:nvSpPr>
          <p:cNvPr id="12" name="TextBox 11">
            <a:extLst>
              <a:ext uri="{FF2B5EF4-FFF2-40B4-BE49-F238E27FC236}">
                <a16:creationId xmlns:a16="http://schemas.microsoft.com/office/drawing/2014/main" id="{1E89C389-0223-F7CB-D3BF-B6798B25E829}"/>
              </a:ext>
            </a:extLst>
          </p:cNvPr>
          <p:cNvSpPr txBox="1"/>
          <p:nvPr/>
        </p:nvSpPr>
        <p:spPr>
          <a:xfrm>
            <a:off x="6578002" y="5006018"/>
            <a:ext cx="2805607" cy="338554"/>
          </a:xfrm>
          <a:prstGeom prst="rect">
            <a:avLst/>
          </a:prstGeom>
          <a:noFill/>
        </p:spPr>
        <p:txBody>
          <a:bodyPr wrap="square">
            <a:spAutoFit/>
          </a:bodyPr>
          <a:lstStyle/>
          <a:p>
            <a:pPr algn="ctr"/>
            <a:r>
              <a:rPr lang="el-GR" sz="1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1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16.2</a:t>
            </a:r>
            <a:r>
              <a:rPr lang="el-GR" sz="1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1600"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electropolymerised</a:t>
            </a:r>
            <a:endParaRPr lang="en-US" sz="1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B3116273-E9EA-EEF9-9020-412FBE12F793}"/>
              </a:ext>
            </a:extLst>
          </p:cNvPr>
          <p:cNvSpPr txBox="1"/>
          <p:nvPr/>
        </p:nvSpPr>
        <p:spPr>
          <a:xfrm>
            <a:off x="9315413" y="2786453"/>
            <a:ext cx="2805607" cy="338554"/>
          </a:xfrm>
          <a:prstGeom prst="rect">
            <a:avLst/>
          </a:prstGeom>
          <a:noFill/>
        </p:spPr>
        <p:txBody>
          <a:bodyPr wrap="square">
            <a:spAutoFit/>
          </a:bodyPr>
          <a:lstStyle/>
          <a:p>
            <a:pPr algn="ctr"/>
            <a:r>
              <a:rPr lang="el-GR" sz="1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1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36.2</a:t>
            </a:r>
            <a:r>
              <a:rPr lang="el-GR" sz="1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US" sz="1600" dirty="0" err="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electropolymerised</a:t>
            </a:r>
            <a:endParaRPr lang="en-US" sz="1600"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48582FA4-F18C-AE07-4394-11DEBF077F11}"/>
              </a:ext>
            </a:extLst>
          </p:cNvPr>
          <p:cNvSpPr txBox="1"/>
          <p:nvPr/>
        </p:nvSpPr>
        <p:spPr>
          <a:xfrm>
            <a:off x="2234948" y="2521373"/>
            <a:ext cx="1383466" cy="707886"/>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Treated </a:t>
            </a:r>
            <a:r>
              <a:rPr lang="en-US" sz="1000" dirty="0" err="1">
                <a:latin typeface="Open Sans" panose="020B0606030504020204" pitchFamily="34" charset="0"/>
                <a:ea typeface="Open Sans" panose="020B0606030504020204" pitchFamily="34" charset="0"/>
                <a:cs typeface="Open Sans" panose="020B0606030504020204" pitchFamily="34" charset="0"/>
              </a:rPr>
              <a:t>fibres</a:t>
            </a:r>
            <a:r>
              <a:rPr lang="en-US" sz="1000" dirty="0">
                <a:latin typeface="Open Sans" panose="020B0606030504020204" pitchFamily="34" charset="0"/>
                <a:ea typeface="Open Sans" panose="020B0606030504020204" pitchFamily="34" charset="0"/>
                <a:cs typeface="Open Sans" panose="020B0606030504020204" pitchFamily="34" charset="0"/>
              </a:rPr>
              <a:t> coated</a:t>
            </a:r>
          </a:p>
          <a:p>
            <a:pPr algn="ctr"/>
            <a:endParaRPr lang="en-US" sz="1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000" dirty="0">
                <a:latin typeface="Open Sans" panose="020B0606030504020204" pitchFamily="34" charset="0"/>
                <a:ea typeface="Open Sans" panose="020B0606030504020204" pitchFamily="34" charset="0"/>
                <a:cs typeface="Open Sans" panose="020B0606030504020204" pitchFamily="34" charset="0"/>
              </a:rPr>
              <a:t>with epoxy</a:t>
            </a:r>
          </a:p>
        </p:txBody>
      </p:sp>
      <p:sp>
        <p:nvSpPr>
          <p:cNvPr id="15" name="TextBox 14">
            <a:extLst>
              <a:ext uri="{FF2B5EF4-FFF2-40B4-BE49-F238E27FC236}">
                <a16:creationId xmlns:a16="http://schemas.microsoft.com/office/drawing/2014/main" id="{121EDEC6-3E23-ED15-48D6-D713C0ADFCEB}"/>
              </a:ext>
            </a:extLst>
          </p:cNvPr>
          <p:cNvSpPr txBox="1"/>
          <p:nvPr/>
        </p:nvSpPr>
        <p:spPr>
          <a:xfrm>
            <a:off x="5155679" y="2417121"/>
            <a:ext cx="1057335" cy="707886"/>
          </a:xfrm>
          <a:prstGeom prst="rect">
            <a:avLst/>
          </a:prstGeom>
          <a:noFill/>
        </p:spPr>
        <p:txBody>
          <a:bodyPr wrap="square" rtlCol="0">
            <a:spAutoFit/>
          </a:bodyPr>
          <a:lstStyle/>
          <a:p>
            <a:pPr algn="ctr"/>
            <a:r>
              <a:rPr lang="en-US" sz="1000" dirty="0">
                <a:latin typeface="Open Sans" panose="020B0606030504020204" pitchFamily="34" charset="0"/>
                <a:ea typeface="Open Sans" panose="020B0606030504020204" pitchFamily="34" charset="0"/>
                <a:cs typeface="Open Sans" panose="020B0606030504020204" pitchFamily="34" charset="0"/>
              </a:rPr>
              <a:t>Severe delamination</a:t>
            </a:r>
          </a:p>
          <a:p>
            <a:pPr algn="ctr"/>
            <a:endParaRPr lang="en-US" sz="1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000" dirty="0">
                <a:latin typeface="Open Sans" panose="020B0606030504020204" pitchFamily="34" charset="0"/>
                <a:ea typeface="Open Sans" panose="020B0606030504020204" pitchFamily="34" charset="0"/>
                <a:cs typeface="Open Sans" panose="020B0606030504020204" pitchFamily="34" charset="0"/>
              </a:rPr>
              <a:t>on Reference</a:t>
            </a:r>
          </a:p>
        </p:txBody>
      </p:sp>
      <p:pic>
        <p:nvPicPr>
          <p:cNvPr id="16" name="Picture 15">
            <a:extLst>
              <a:ext uri="{FF2B5EF4-FFF2-40B4-BE49-F238E27FC236}">
                <a16:creationId xmlns:a16="http://schemas.microsoft.com/office/drawing/2014/main" id="{F413ED0C-3FAF-E1C5-3AB7-F161A0841C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13" t="-192" r="16362" b="15722"/>
          <a:stretch/>
        </p:blipFill>
        <p:spPr>
          <a:xfrm>
            <a:off x="3295131" y="2731431"/>
            <a:ext cx="2285337" cy="2285337"/>
          </a:xfrm>
          <a:prstGeom prst="ellipse">
            <a:avLst/>
          </a:prstGeom>
          <a:ln>
            <a:solidFill>
              <a:schemeClr val="tx1"/>
            </a:solidFill>
          </a:ln>
        </p:spPr>
      </p:pic>
      <p:pic>
        <p:nvPicPr>
          <p:cNvPr id="17" name="Picture 16">
            <a:extLst>
              <a:ext uri="{FF2B5EF4-FFF2-40B4-BE49-F238E27FC236}">
                <a16:creationId xmlns:a16="http://schemas.microsoft.com/office/drawing/2014/main" id="{F3D0A33F-2E7F-ED20-E755-D58B946CDD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7269" y="4960351"/>
            <a:ext cx="2310584" cy="932769"/>
          </a:xfrm>
          <a:prstGeom prst="rect">
            <a:avLst/>
          </a:prstGeom>
        </p:spPr>
      </p:pic>
      <p:pic>
        <p:nvPicPr>
          <p:cNvPr id="18" name="Picture 17">
            <a:extLst>
              <a:ext uri="{FF2B5EF4-FFF2-40B4-BE49-F238E27FC236}">
                <a16:creationId xmlns:a16="http://schemas.microsoft.com/office/drawing/2014/main" id="{EC46B4FD-4287-DD1B-5ED4-2047BD754F25}"/>
              </a:ext>
            </a:extLst>
          </p:cNvPr>
          <p:cNvPicPr>
            <a:picLocks noChangeAspect="1"/>
          </p:cNvPicPr>
          <p:nvPr/>
        </p:nvPicPr>
        <p:blipFill rotWithShape="1">
          <a:blip r:embed="rId6">
            <a:extLst>
              <a:ext uri="{28A0092B-C50C-407E-A947-70E740481C1C}">
                <a14:useLocalDpi xmlns:a14="http://schemas.microsoft.com/office/drawing/2010/main" val="0"/>
              </a:ext>
            </a:extLst>
          </a:blip>
          <a:srcRect l="-433" t="853" r="23729" b="12141"/>
          <a:stretch/>
        </p:blipFill>
        <p:spPr>
          <a:xfrm>
            <a:off x="243538" y="2150457"/>
            <a:ext cx="1945190" cy="1893455"/>
          </a:xfrm>
          <a:prstGeom prst="ellipse">
            <a:avLst/>
          </a:prstGeom>
          <a:ln>
            <a:solidFill>
              <a:schemeClr val="tx1"/>
            </a:solidFill>
          </a:ln>
        </p:spPr>
      </p:pic>
      <p:pic>
        <p:nvPicPr>
          <p:cNvPr id="23" name="Picture 22">
            <a:extLst>
              <a:ext uri="{FF2B5EF4-FFF2-40B4-BE49-F238E27FC236}">
                <a16:creationId xmlns:a16="http://schemas.microsoft.com/office/drawing/2014/main" id="{7843E45F-4B23-4FA5-6107-B4EB4280F749}"/>
              </a:ext>
            </a:extLst>
          </p:cNvPr>
          <p:cNvPicPr>
            <a:picLocks noChangeAspect="1"/>
          </p:cNvPicPr>
          <p:nvPr/>
        </p:nvPicPr>
        <p:blipFill rotWithShape="1">
          <a:blip r:embed="rId7">
            <a:extLst>
              <a:ext uri="{28A0092B-C50C-407E-A947-70E740481C1C}">
                <a14:useLocalDpi xmlns:a14="http://schemas.microsoft.com/office/drawing/2010/main" val="0"/>
              </a:ext>
            </a:extLst>
          </a:blip>
          <a:srcRect l="22971" t="849" r="-285" b="9060"/>
          <a:stretch/>
        </p:blipFill>
        <p:spPr>
          <a:xfrm>
            <a:off x="5948918" y="1272261"/>
            <a:ext cx="1756519" cy="1756519"/>
          </a:xfrm>
          <a:prstGeom prst="ellipse">
            <a:avLst/>
          </a:prstGeom>
          <a:ln>
            <a:solidFill>
              <a:schemeClr val="tx1"/>
            </a:solidFill>
          </a:ln>
        </p:spPr>
      </p:pic>
      <p:cxnSp>
        <p:nvCxnSpPr>
          <p:cNvPr id="24" name="Straight Connector 23">
            <a:extLst>
              <a:ext uri="{FF2B5EF4-FFF2-40B4-BE49-F238E27FC236}">
                <a16:creationId xmlns:a16="http://schemas.microsoft.com/office/drawing/2014/main" id="{F67C33B8-F94A-6F5A-6D39-8230E5B1F1EA}"/>
              </a:ext>
            </a:extLst>
          </p:cNvPr>
          <p:cNvCxnSpPr>
            <a:cxnSpLocks/>
          </p:cNvCxnSpPr>
          <p:nvPr/>
        </p:nvCxnSpPr>
        <p:spPr>
          <a:xfrm>
            <a:off x="5185321" y="2844981"/>
            <a:ext cx="998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2D7E702-D9A5-AB04-D035-951F37CB09F0}"/>
              </a:ext>
            </a:extLst>
          </p:cNvPr>
          <p:cNvCxnSpPr>
            <a:cxnSpLocks/>
          </p:cNvCxnSpPr>
          <p:nvPr/>
        </p:nvCxnSpPr>
        <p:spPr>
          <a:xfrm>
            <a:off x="2187989" y="2971078"/>
            <a:ext cx="138346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98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 name="Title 2">
            <a:extLst>
              <a:ext uri="{FF2B5EF4-FFF2-40B4-BE49-F238E27FC236}">
                <a16:creationId xmlns:a16="http://schemas.microsoft.com/office/drawing/2014/main" id="{07E8ADF0-80B0-0713-54A0-FA4EA1949D7E}"/>
              </a:ext>
            </a:extLst>
          </p:cNvPr>
          <p:cNvSpPr txBox="1">
            <a:spLocks/>
          </p:cNvSpPr>
          <p:nvPr/>
        </p:nvSpPr>
        <p:spPr>
          <a:xfrm>
            <a:off x="73974" y="80963"/>
            <a:ext cx="6796087" cy="530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dirty="0" err="1"/>
              <a:t>Electropolymerisation</a:t>
            </a:r>
            <a:r>
              <a:rPr lang="en-US" dirty="0"/>
              <a:t> of CF fabrics </a:t>
            </a:r>
          </a:p>
        </p:txBody>
      </p:sp>
      <p:sp>
        <p:nvSpPr>
          <p:cNvPr id="3" name="TextBox 2">
            <a:extLst>
              <a:ext uri="{FF2B5EF4-FFF2-40B4-BE49-F238E27FC236}">
                <a16:creationId xmlns:a16="http://schemas.microsoft.com/office/drawing/2014/main" id="{43E0FABD-CFAB-EFAF-A83D-BEF385FF2E2F}"/>
              </a:ext>
            </a:extLst>
          </p:cNvPr>
          <p:cNvSpPr txBox="1"/>
          <p:nvPr/>
        </p:nvSpPr>
        <p:spPr>
          <a:xfrm>
            <a:off x="5392420" y="2080699"/>
            <a:ext cx="1927716" cy="2062103"/>
          </a:xfrm>
          <a:prstGeom prst="rect">
            <a:avLst/>
          </a:prstGeom>
          <a:noFill/>
        </p:spPr>
        <p:txBody>
          <a:bodyPr wrap="square" rtlCol="0">
            <a:spAutoFit/>
          </a:bodyPr>
          <a:lstStyle/>
          <a:p>
            <a:pPr algn="ctr"/>
            <a:r>
              <a:rPr lang="en-US" sz="1600" u="sng" dirty="0">
                <a:effectLst>
                  <a:outerShdw blurRad="38100" dist="38100" dir="2700000" algn="tl">
                    <a:srgbClr val="000000">
                      <a:alpha val="43137"/>
                    </a:srgbClr>
                  </a:outerShdw>
                </a:effectLst>
              </a:rPr>
              <a:t>a, c pristine</a:t>
            </a:r>
            <a:endParaRPr lang="el-GR" sz="1600" u="sng" dirty="0">
              <a:effectLst>
                <a:outerShdw blurRad="38100" dist="38100" dir="2700000" algn="tl">
                  <a:srgbClr val="000000">
                    <a:alpha val="43137"/>
                  </a:srgbClr>
                </a:outerShdw>
              </a:effectLst>
            </a:endParaRPr>
          </a:p>
          <a:p>
            <a:pPr algn="ctr"/>
            <a:endParaRPr lang="el-GR" sz="1600" dirty="0"/>
          </a:p>
          <a:p>
            <a:pPr algn="ctr"/>
            <a:r>
              <a:rPr lang="en-US" sz="1600" dirty="0"/>
              <a:t>Voids</a:t>
            </a:r>
            <a:endParaRPr lang="el-GR" sz="1600" dirty="0"/>
          </a:p>
          <a:p>
            <a:pPr algn="ctr"/>
            <a:endParaRPr lang="el-GR" sz="1600" dirty="0"/>
          </a:p>
          <a:p>
            <a:pPr algn="ctr"/>
            <a:r>
              <a:rPr lang="en-US" sz="1600" dirty="0"/>
              <a:t>Detached “naked” fibres</a:t>
            </a:r>
            <a:endParaRPr lang="el-GR" sz="1600" dirty="0"/>
          </a:p>
          <a:p>
            <a:pPr algn="ctr"/>
            <a:endParaRPr lang="el-GR" sz="1600" dirty="0"/>
          </a:p>
          <a:p>
            <a:pPr algn="ctr"/>
            <a:r>
              <a:rPr lang="en-US" sz="1600" dirty="0"/>
              <a:t>Separated interface</a:t>
            </a:r>
            <a:endParaRPr lang="el-GR" sz="1600" dirty="0"/>
          </a:p>
        </p:txBody>
      </p:sp>
      <p:sp>
        <p:nvSpPr>
          <p:cNvPr id="5" name="TextBox 4">
            <a:extLst>
              <a:ext uri="{FF2B5EF4-FFF2-40B4-BE49-F238E27FC236}">
                <a16:creationId xmlns:a16="http://schemas.microsoft.com/office/drawing/2014/main" id="{3D864577-E05B-A5CF-F0F1-05BE30F76882}"/>
              </a:ext>
            </a:extLst>
          </p:cNvPr>
          <p:cNvSpPr txBox="1"/>
          <p:nvPr/>
        </p:nvSpPr>
        <p:spPr>
          <a:xfrm>
            <a:off x="7771522" y="2080698"/>
            <a:ext cx="2744957" cy="2062103"/>
          </a:xfrm>
          <a:prstGeom prst="rect">
            <a:avLst/>
          </a:prstGeom>
          <a:noFill/>
        </p:spPr>
        <p:txBody>
          <a:bodyPr wrap="square" rtlCol="0">
            <a:spAutoFit/>
          </a:bodyPr>
          <a:lstStyle/>
          <a:p>
            <a:pPr algn="ctr"/>
            <a:r>
              <a:rPr lang="en-US" sz="1600" u="sng" dirty="0" err="1">
                <a:effectLst>
                  <a:outerShdw blurRad="38100" dist="38100" dir="2700000" algn="tl">
                    <a:srgbClr val="000000">
                      <a:alpha val="43137"/>
                    </a:srgbClr>
                  </a:outerShdw>
                </a:effectLst>
              </a:rPr>
              <a:t>b,d</a:t>
            </a:r>
            <a:r>
              <a:rPr lang="en-US" sz="1600" u="sng" dirty="0">
                <a:effectLst>
                  <a:outerShdw blurRad="38100" dist="38100" dir="2700000" algn="tl">
                    <a:srgbClr val="000000">
                      <a:alpha val="43137"/>
                    </a:srgbClr>
                  </a:outerShdw>
                </a:effectLst>
              </a:rPr>
              <a:t> </a:t>
            </a:r>
            <a:r>
              <a:rPr lang="en-US" sz="1600" u="sng" dirty="0" err="1">
                <a:effectLst>
                  <a:outerShdw blurRad="38100" dist="38100" dir="2700000" algn="tl">
                    <a:srgbClr val="000000">
                      <a:alpha val="43137"/>
                    </a:srgbClr>
                  </a:outerShdw>
                </a:effectLst>
              </a:rPr>
              <a:t>electropolymerised</a:t>
            </a:r>
            <a:endParaRPr lang="el-GR" sz="1600" u="sng" dirty="0">
              <a:effectLst>
                <a:outerShdw blurRad="38100" dist="38100" dir="2700000" algn="tl">
                  <a:srgbClr val="000000">
                    <a:alpha val="43137"/>
                  </a:srgbClr>
                </a:outerShdw>
              </a:effectLst>
            </a:endParaRPr>
          </a:p>
          <a:p>
            <a:pPr algn="ctr"/>
            <a:endParaRPr lang="el-GR" sz="1600" dirty="0"/>
          </a:p>
          <a:p>
            <a:pPr algn="ctr"/>
            <a:r>
              <a:rPr lang="en-US" sz="1600" dirty="0"/>
              <a:t>Fewer voids</a:t>
            </a:r>
            <a:endParaRPr lang="el-GR" sz="1600" dirty="0"/>
          </a:p>
          <a:p>
            <a:pPr algn="ctr"/>
            <a:endParaRPr lang="el-GR" sz="1600" dirty="0"/>
          </a:p>
          <a:p>
            <a:pPr algn="ctr"/>
            <a:r>
              <a:rPr lang="en-US" sz="1600" dirty="0"/>
              <a:t>Fractured fibres with epoxy on surface</a:t>
            </a:r>
            <a:endParaRPr lang="el-GR" sz="1600" dirty="0"/>
          </a:p>
          <a:p>
            <a:pPr algn="ctr"/>
            <a:endParaRPr lang="el-GR" sz="1600" dirty="0"/>
          </a:p>
          <a:p>
            <a:pPr algn="ctr"/>
            <a:r>
              <a:rPr lang="en-US" sz="1600" dirty="0"/>
              <a:t>Dwindled separated interfaces</a:t>
            </a:r>
            <a:endParaRPr lang="el-GR" sz="1600" dirty="0"/>
          </a:p>
        </p:txBody>
      </p:sp>
      <p:cxnSp>
        <p:nvCxnSpPr>
          <p:cNvPr id="7" name="Straight Connector 6">
            <a:extLst>
              <a:ext uri="{FF2B5EF4-FFF2-40B4-BE49-F238E27FC236}">
                <a16:creationId xmlns:a16="http://schemas.microsoft.com/office/drawing/2014/main" id="{952E06AE-EE44-8FA7-4DE0-E0ABA0C053C9}"/>
              </a:ext>
            </a:extLst>
          </p:cNvPr>
          <p:cNvCxnSpPr>
            <a:cxnSpLocks/>
          </p:cNvCxnSpPr>
          <p:nvPr/>
        </p:nvCxnSpPr>
        <p:spPr>
          <a:xfrm>
            <a:off x="7608168" y="1916833"/>
            <a:ext cx="0" cy="22533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F44480D-D584-B9F9-1A58-7C589583F61D}"/>
              </a:ext>
            </a:extLst>
          </p:cNvPr>
          <p:cNvPicPr>
            <a:picLocks noChangeAspect="1"/>
          </p:cNvPicPr>
          <p:nvPr/>
        </p:nvPicPr>
        <p:blipFill>
          <a:blip r:embed="rId3"/>
          <a:stretch>
            <a:fillRect/>
          </a:stretch>
        </p:blipFill>
        <p:spPr>
          <a:xfrm>
            <a:off x="904830" y="1774631"/>
            <a:ext cx="4247342" cy="3308740"/>
          </a:xfrm>
          <a:prstGeom prst="rect">
            <a:avLst/>
          </a:prstGeom>
        </p:spPr>
      </p:pic>
      <p:pic>
        <p:nvPicPr>
          <p:cNvPr id="19" name="Picture 18">
            <a:extLst>
              <a:ext uri="{FF2B5EF4-FFF2-40B4-BE49-F238E27FC236}">
                <a16:creationId xmlns:a16="http://schemas.microsoft.com/office/drawing/2014/main" id="{DAE31931-E4C3-1D20-F6CB-6C70E6FE6040}"/>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904830" y="1774630"/>
            <a:ext cx="4247342" cy="3308740"/>
          </a:xfrm>
          <a:prstGeom prst="rect">
            <a:avLst/>
          </a:prstGeom>
        </p:spPr>
      </p:pic>
      <p:pic>
        <p:nvPicPr>
          <p:cNvPr id="20" name="Picture 19">
            <a:extLst>
              <a:ext uri="{FF2B5EF4-FFF2-40B4-BE49-F238E27FC236}">
                <a16:creationId xmlns:a16="http://schemas.microsoft.com/office/drawing/2014/main" id="{AE1736E5-A943-F63F-EB42-F1A04183731C}"/>
              </a:ext>
            </a:extLst>
          </p:cNvPr>
          <p:cNvPicPr>
            <a:picLocks noChangeAspect="1"/>
          </p:cNvPicPr>
          <p:nvPr/>
        </p:nvPicPr>
        <p:blipFill rotWithShape="1">
          <a:blip r:embed="rId6">
            <a:extLst>
              <a:ext uri="{BEBA8EAE-BF5A-486C-A8C5-ECC9F3942E4B}">
                <a14:imgProps xmlns:a14="http://schemas.microsoft.com/office/drawing/2010/main">
                  <a14:imgLayer r:embed="rId5">
                    <a14:imgEffect>
                      <a14:sharpenSoften amount="50000"/>
                    </a14:imgEffect>
                  </a14:imgLayer>
                </a14:imgProps>
              </a:ext>
            </a:extLst>
          </a:blip>
          <a:srcRect l="6954" t="11486" r="73015" b="65453"/>
          <a:stretch/>
        </p:blipFill>
        <p:spPr>
          <a:xfrm>
            <a:off x="1321456" y="2310714"/>
            <a:ext cx="850819" cy="763035"/>
          </a:xfrm>
          <a:prstGeom prst="ellipse">
            <a:avLst/>
          </a:prstGeom>
        </p:spPr>
      </p:pic>
      <p:sp>
        <p:nvSpPr>
          <p:cNvPr id="21" name="Oval 20">
            <a:extLst>
              <a:ext uri="{FF2B5EF4-FFF2-40B4-BE49-F238E27FC236}">
                <a16:creationId xmlns:a16="http://schemas.microsoft.com/office/drawing/2014/main" id="{E2535284-3501-A39C-8640-C651F401DB86}"/>
              </a:ext>
            </a:extLst>
          </p:cNvPr>
          <p:cNvSpPr/>
          <p:nvPr/>
        </p:nvSpPr>
        <p:spPr>
          <a:xfrm>
            <a:off x="1321456" y="2310718"/>
            <a:ext cx="850819" cy="763036"/>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317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par>
                          <p:cTn id="8" fill="hold">
                            <p:stCondLst>
                              <p:cond delay="2000"/>
                            </p:stCondLst>
                            <p:childTnLst>
                              <p:par>
                                <p:cTn id="9" presetID="6" presetClass="emph" presetSubtype="0" fill="hold" nodeType="afterEffect">
                                  <p:stCondLst>
                                    <p:cond delay="0"/>
                                  </p:stCondLst>
                                  <p:childTnLst>
                                    <p:animScale>
                                      <p:cBhvr>
                                        <p:cTn id="10" dur="2000" fill="hold"/>
                                        <p:tgtEl>
                                          <p:spTgt spid="20"/>
                                        </p:tgtEl>
                                      </p:cBhvr>
                                      <p:by x="150000" y="150000"/>
                                    </p:animScale>
                                  </p:childTnLst>
                                </p:cTn>
                              </p:par>
                              <p:par>
                                <p:cTn id="11" presetID="6" presetClass="emph" presetSubtype="0" fill="hold" grpId="0" nodeType="withEffect">
                                  <p:stCondLst>
                                    <p:cond delay="0"/>
                                  </p:stCondLst>
                                  <p:childTnLst>
                                    <p:animScale>
                                      <p:cBhvr>
                                        <p:cTn id="12" dur="2000" fill="hold"/>
                                        <p:tgtEl>
                                          <p:spTgt spid="21"/>
                                        </p:tgtEl>
                                      </p:cBhvr>
                                      <p:by x="150000" y="150000"/>
                                    </p:animScale>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4" name="Title 2">
            <a:extLst>
              <a:ext uri="{FF2B5EF4-FFF2-40B4-BE49-F238E27FC236}">
                <a16:creationId xmlns:a16="http://schemas.microsoft.com/office/drawing/2014/main" id="{07E8ADF0-80B0-0713-54A0-FA4EA1949D7E}"/>
              </a:ext>
            </a:extLst>
          </p:cNvPr>
          <p:cNvSpPr txBox="1">
            <a:spLocks/>
          </p:cNvSpPr>
          <p:nvPr/>
        </p:nvSpPr>
        <p:spPr>
          <a:xfrm>
            <a:off x="73974" y="80963"/>
            <a:ext cx="6796087" cy="530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dirty="0" err="1"/>
              <a:t>Electropolymerisation</a:t>
            </a:r>
            <a:r>
              <a:rPr lang="en-US" dirty="0"/>
              <a:t> of CF fabrics </a:t>
            </a:r>
          </a:p>
        </p:txBody>
      </p:sp>
      <p:sp>
        <p:nvSpPr>
          <p:cNvPr id="6" name="TextBox 5">
            <a:extLst>
              <a:ext uri="{FF2B5EF4-FFF2-40B4-BE49-F238E27FC236}">
                <a16:creationId xmlns:a16="http://schemas.microsoft.com/office/drawing/2014/main" id="{D3561D61-2BEA-7C95-03BB-07261CE3BF3B}"/>
              </a:ext>
            </a:extLst>
          </p:cNvPr>
          <p:cNvSpPr txBox="1"/>
          <p:nvPr/>
        </p:nvSpPr>
        <p:spPr>
          <a:xfrm>
            <a:off x="1631504" y="804104"/>
            <a:ext cx="4824536" cy="369332"/>
          </a:xfrm>
          <a:prstGeom prst="rect">
            <a:avLst/>
          </a:prstGeom>
          <a:noFill/>
        </p:spPr>
        <p:txBody>
          <a:bodyPr wrap="square" rtlCol="0">
            <a:spAutoFit/>
          </a:bodyPr>
          <a:lstStyle/>
          <a:p>
            <a:r>
              <a:rPr lang="en-US"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Fracture Analysis</a:t>
            </a:r>
          </a:p>
        </p:txBody>
      </p:sp>
      <p:pic>
        <p:nvPicPr>
          <p:cNvPr id="8" name="Picture 7">
            <a:extLst>
              <a:ext uri="{FF2B5EF4-FFF2-40B4-BE49-F238E27FC236}">
                <a16:creationId xmlns:a16="http://schemas.microsoft.com/office/drawing/2014/main" id="{358803C1-2172-B05B-42BD-57D4E9D90871}"/>
              </a:ext>
            </a:extLst>
          </p:cNvPr>
          <p:cNvPicPr/>
          <p:nvPr/>
        </p:nvPicPr>
        <p:blipFill rotWithShape="1">
          <a:blip r:embed="rId3" cstate="print">
            <a:extLst>
              <a:ext uri="{28A0092B-C50C-407E-A947-70E740481C1C}">
                <a14:useLocalDpi xmlns:a14="http://schemas.microsoft.com/office/drawing/2010/main" val="0"/>
              </a:ext>
            </a:extLst>
          </a:blip>
          <a:srcRect r="49536"/>
          <a:stretch/>
        </p:blipFill>
        <p:spPr bwMode="auto">
          <a:xfrm>
            <a:off x="2855641" y="1173436"/>
            <a:ext cx="2783971" cy="2391892"/>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C3603C7E-5214-FEFC-949A-26E60CA7B4A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551104" y="1173436"/>
            <a:ext cx="2784512" cy="2391892"/>
          </a:xfrm>
          <a:prstGeom prst="rect">
            <a:avLst/>
          </a:prstGeom>
        </p:spPr>
      </p:pic>
      <p:pic>
        <p:nvPicPr>
          <p:cNvPr id="11" name="Picture 10">
            <a:extLst>
              <a:ext uri="{FF2B5EF4-FFF2-40B4-BE49-F238E27FC236}">
                <a16:creationId xmlns:a16="http://schemas.microsoft.com/office/drawing/2014/main" id="{309B3D91-7C9A-5D3D-827F-ADFA6493662C}"/>
              </a:ext>
            </a:extLst>
          </p:cNvPr>
          <p:cNvPicPr/>
          <p:nvPr/>
        </p:nvPicPr>
        <p:blipFill>
          <a:blip r:embed="rId5" cstate="print">
            <a:extLst>
              <a:ext uri="{28A0092B-C50C-407E-A947-70E740481C1C}">
                <a14:useLocalDpi xmlns:a14="http://schemas.microsoft.com/office/drawing/2010/main" val="0"/>
              </a:ext>
            </a:extLst>
          </a:blip>
          <a:srcRect l="50255"/>
          <a:stretch>
            <a:fillRect/>
          </a:stretch>
        </p:blipFill>
        <p:spPr bwMode="auto">
          <a:xfrm>
            <a:off x="2853358" y="3666637"/>
            <a:ext cx="2783971" cy="2404896"/>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6FFE8A9E-37C3-371F-CE67-7A40B62610C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551105" y="3667304"/>
            <a:ext cx="2783971" cy="2393098"/>
          </a:xfrm>
          <a:prstGeom prst="rect">
            <a:avLst/>
          </a:prstGeom>
        </p:spPr>
      </p:pic>
      <p:sp>
        <p:nvSpPr>
          <p:cNvPr id="13" name="TextBox 12">
            <a:extLst>
              <a:ext uri="{FF2B5EF4-FFF2-40B4-BE49-F238E27FC236}">
                <a16:creationId xmlns:a16="http://schemas.microsoft.com/office/drawing/2014/main" id="{352E10C1-05CF-A410-8562-82DFC3D1054C}"/>
              </a:ext>
            </a:extLst>
          </p:cNvPr>
          <p:cNvSpPr txBox="1"/>
          <p:nvPr/>
        </p:nvSpPr>
        <p:spPr>
          <a:xfrm>
            <a:off x="9443292" y="3666637"/>
            <a:ext cx="2503564"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entury Gothic" panose="020B0502020202020204" pitchFamily="34" charset="0"/>
              </a:rPr>
              <a:t>Treated </a:t>
            </a:r>
            <a:r>
              <a:rPr lang="en-US" sz="1600" dirty="0" err="1">
                <a:latin typeface="Century Gothic" panose="020B0502020202020204" pitchFamily="34" charset="0"/>
              </a:rPr>
              <a:t>fibres</a:t>
            </a:r>
            <a:r>
              <a:rPr lang="en-US" sz="1600" dirty="0">
                <a:latin typeface="Century Gothic" panose="020B0502020202020204" pitchFamily="34" charset="0"/>
              </a:rPr>
              <a:t> are coated with the matrix even after failure</a:t>
            </a:r>
            <a:endParaRPr lang="el-GR" sz="1600" dirty="0">
              <a:latin typeface="Century Gothic" panose="020B0502020202020204" pitchFamily="34" charset="0"/>
            </a:endParaRPr>
          </a:p>
        </p:txBody>
      </p:sp>
      <p:sp>
        <p:nvSpPr>
          <p:cNvPr id="14" name="TextBox 13">
            <a:extLst>
              <a:ext uri="{FF2B5EF4-FFF2-40B4-BE49-F238E27FC236}">
                <a16:creationId xmlns:a16="http://schemas.microsoft.com/office/drawing/2014/main" id="{18D46BCC-2427-D388-B780-5678CB42FA5D}"/>
              </a:ext>
            </a:extLst>
          </p:cNvPr>
          <p:cNvSpPr txBox="1"/>
          <p:nvPr/>
        </p:nvSpPr>
        <p:spPr>
          <a:xfrm>
            <a:off x="547396" y="1719499"/>
            <a:ext cx="2305962" cy="1200329"/>
          </a:xfrm>
          <a:prstGeom prst="rect">
            <a:avLst/>
          </a:prstGeom>
          <a:noFill/>
        </p:spPr>
        <p:txBody>
          <a:bodyPr wrap="square">
            <a:spAutoFit/>
          </a:bodyPr>
          <a:lstStyle/>
          <a:p>
            <a:pPr marL="285750" indent="-285750" algn="r">
              <a:buFont typeface="Arial" panose="020B0604020202020204" pitchFamily="34" charset="0"/>
              <a:buChar char="•"/>
            </a:pPr>
            <a:r>
              <a:rPr lang="en-US" sz="1800" dirty="0">
                <a:latin typeface="Century Gothic" panose="020B0502020202020204" pitchFamily="34" charset="0"/>
              </a:rPr>
              <a:t>Severe delamination on reference sample</a:t>
            </a:r>
          </a:p>
        </p:txBody>
      </p:sp>
    </p:spTree>
    <p:extLst>
      <p:ext uri="{BB962C8B-B14F-4D97-AF65-F5344CB8AC3E}">
        <p14:creationId xmlns:p14="http://schemas.microsoft.com/office/powerpoint/2010/main" val="166089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4BEFCC-C9CA-4395-99B8-2693D26C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5" y="2617263"/>
            <a:ext cx="1735297" cy="1336179"/>
          </a:xfrm>
          <a:prstGeom prst="rect">
            <a:avLst/>
          </a:prstGeom>
          <a:ln w="6350">
            <a:solidFill>
              <a:schemeClr val="tx1"/>
            </a:solidFill>
          </a:ln>
        </p:spPr>
      </p:pic>
      <p:pic>
        <p:nvPicPr>
          <p:cNvPr id="3" name="Picture 2">
            <a:extLst>
              <a:ext uri="{FF2B5EF4-FFF2-40B4-BE49-F238E27FC236}">
                <a16:creationId xmlns:a16="http://schemas.microsoft.com/office/drawing/2014/main" id="{B00DC1D9-5157-4116-BA97-384DD754E90D}"/>
              </a:ext>
            </a:extLst>
          </p:cNvPr>
          <p:cNvPicPr>
            <a:picLocks noChangeAspect="1"/>
          </p:cNvPicPr>
          <p:nvPr/>
        </p:nvPicPr>
        <p:blipFill rotWithShape="1">
          <a:blip r:embed="rId4"/>
          <a:srcRect l="1174" t="3450" r="44467" b="3947"/>
          <a:stretch/>
        </p:blipFill>
        <p:spPr>
          <a:xfrm>
            <a:off x="3421240" y="2111612"/>
            <a:ext cx="4970535" cy="272172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Speech Bubble: Rectangle 5">
            <a:extLst>
              <a:ext uri="{FF2B5EF4-FFF2-40B4-BE49-F238E27FC236}">
                <a16:creationId xmlns:a16="http://schemas.microsoft.com/office/drawing/2014/main" id="{BAF795C3-4E10-4342-ACB3-5ADE1C973008}"/>
              </a:ext>
            </a:extLst>
          </p:cNvPr>
          <p:cNvSpPr/>
          <p:nvPr/>
        </p:nvSpPr>
        <p:spPr>
          <a:xfrm>
            <a:off x="1974013" y="4569615"/>
            <a:ext cx="1763688" cy="1620000"/>
          </a:xfrm>
          <a:prstGeom prst="wedgeRectCallout">
            <a:avLst>
              <a:gd name="adj1" fmla="val 66071"/>
              <a:gd name="adj2" fmla="val -100505"/>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anose="020B0502020202020204" pitchFamily="34" charset="0"/>
            </a:endParaRPr>
          </a:p>
        </p:txBody>
      </p:sp>
      <p:sp>
        <p:nvSpPr>
          <p:cNvPr id="4" name="Speech Bubble: Rectangle 3">
            <a:extLst>
              <a:ext uri="{FF2B5EF4-FFF2-40B4-BE49-F238E27FC236}">
                <a16:creationId xmlns:a16="http://schemas.microsoft.com/office/drawing/2014/main" id="{882B43F4-72B0-4169-8DF3-9157C48678AD}"/>
              </a:ext>
            </a:extLst>
          </p:cNvPr>
          <p:cNvSpPr/>
          <p:nvPr/>
        </p:nvSpPr>
        <p:spPr>
          <a:xfrm>
            <a:off x="8740295" y="1818315"/>
            <a:ext cx="1759004" cy="1608948"/>
          </a:xfrm>
          <a:prstGeom prst="wedgeRectCallout">
            <a:avLst>
              <a:gd name="adj1" fmla="val -79662"/>
              <a:gd name="adj2" fmla="val 47297"/>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entury Gothic" panose="020B0502020202020204" pitchFamily="34" charset="0"/>
            </a:endParaRPr>
          </a:p>
        </p:txBody>
      </p:sp>
      <p:pic>
        <p:nvPicPr>
          <p:cNvPr id="7" name="Picture 2" descr="C:\Users\RNANO\Desktop\01-10-2017\blank_PRST_009.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4104" y="4605619"/>
            <a:ext cx="1714734" cy="1547992"/>
          </a:xfrm>
          <a:prstGeom prst="rect">
            <a:avLst/>
          </a:prstGeom>
          <a:noFill/>
        </p:spPr>
      </p:pic>
      <p:sp>
        <p:nvSpPr>
          <p:cNvPr id="11" name="TextBox 10"/>
          <p:cNvSpPr txBox="1"/>
          <p:nvPr/>
        </p:nvSpPr>
        <p:spPr>
          <a:xfrm>
            <a:off x="1994104" y="4605619"/>
            <a:ext cx="576064" cy="338554"/>
          </a:xfrm>
          <a:prstGeom prst="rect">
            <a:avLst/>
          </a:prstGeom>
          <a:solidFill>
            <a:schemeClr val="bg1">
              <a:lumMod val="85000"/>
            </a:schemeClr>
          </a:solidFill>
        </p:spPr>
        <p:txBody>
          <a:bodyPr wrap="square" rtlCol="0">
            <a:spAutoFit/>
          </a:bodyPr>
          <a:lstStyle/>
          <a:p>
            <a:r>
              <a:rPr lang="en-US" sz="1600" b="1" dirty="0" err="1">
                <a:solidFill>
                  <a:srgbClr val="002060"/>
                </a:solidFill>
                <a:latin typeface="Century Gothic" panose="020B0502020202020204" pitchFamily="34" charset="0"/>
              </a:rPr>
              <a:t>CFs</a:t>
            </a:r>
            <a:endParaRPr lang="en-US" sz="1600" b="1" dirty="0">
              <a:solidFill>
                <a:srgbClr val="002060"/>
              </a:solidFill>
              <a:latin typeface="Century Gothic" panose="020B0502020202020204" pitchFamily="34" charset="0"/>
            </a:endParaRPr>
          </a:p>
        </p:txBody>
      </p:sp>
      <p:sp>
        <p:nvSpPr>
          <p:cNvPr id="21" name="Rectangle 20"/>
          <p:cNvSpPr/>
          <p:nvPr/>
        </p:nvSpPr>
        <p:spPr>
          <a:xfrm>
            <a:off x="1541049" y="1478385"/>
            <a:ext cx="3240360" cy="230832"/>
          </a:xfrm>
          <a:prstGeom prst="rect">
            <a:avLst/>
          </a:prstGeom>
        </p:spPr>
        <p:txBody>
          <a:bodyPr wrap="square">
            <a:spAutoFit/>
          </a:bodyPr>
          <a:lstStyle/>
          <a:p>
            <a:pPr algn="r"/>
            <a:r>
              <a:rPr lang="en-US" sz="900" b="1" i="1" dirty="0">
                <a:latin typeface="Century Gothic" panose="020B0502020202020204" pitchFamily="34" charset="0"/>
              </a:rPr>
              <a:t>Designed &amp; Manufactured by R-Nano Group</a:t>
            </a:r>
          </a:p>
        </p:txBody>
      </p:sp>
      <p:pic>
        <p:nvPicPr>
          <p:cNvPr id="9" name="Picture 4" descr="C:\Users\RNANO\Desktop\2017-01-23-SEMFE\HTA40-PMAA_011.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74647" y="1838900"/>
            <a:ext cx="1690301" cy="1556727"/>
          </a:xfrm>
          <a:prstGeom prst="rect">
            <a:avLst/>
          </a:prstGeom>
          <a:noFill/>
        </p:spPr>
      </p:pic>
      <p:sp>
        <p:nvSpPr>
          <p:cNvPr id="13" name="TextBox 12"/>
          <p:cNvSpPr txBox="1"/>
          <p:nvPr/>
        </p:nvSpPr>
        <p:spPr>
          <a:xfrm>
            <a:off x="8774646" y="1838899"/>
            <a:ext cx="1368152" cy="338554"/>
          </a:xfrm>
          <a:prstGeom prst="rect">
            <a:avLst/>
          </a:prstGeom>
          <a:solidFill>
            <a:schemeClr val="bg1">
              <a:lumMod val="85000"/>
            </a:schemeClr>
          </a:solidFill>
        </p:spPr>
        <p:txBody>
          <a:bodyPr wrap="square" rtlCol="0">
            <a:spAutoFit/>
          </a:bodyPr>
          <a:lstStyle/>
          <a:p>
            <a:r>
              <a:rPr lang="en-US" sz="1600" b="1" dirty="0" err="1">
                <a:solidFill>
                  <a:srgbClr val="002060"/>
                </a:solidFill>
                <a:latin typeface="Century Gothic" panose="020B0502020202020204" pitchFamily="34" charset="0"/>
              </a:rPr>
              <a:t>PMAA@CFs</a:t>
            </a:r>
            <a:endParaRPr lang="en-US" sz="16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EFC1C938-EC77-45F8-B763-D3DCF8C97AC4}"/>
              </a:ext>
            </a:extLst>
          </p:cNvPr>
          <p:cNvSpPr txBox="1"/>
          <p:nvPr/>
        </p:nvSpPr>
        <p:spPr>
          <a:xfrm>
            <a:off x="1685939" y="887628"/>
            <a:ext cx="4752528" cy="584775"/>
          </a:xfrm>
          <a:prstGeom prst="rect">
            <a:avLst/>
          </a:prstGeom>
          <a:noFill/>
        </p:spPr>
        <p:txBody>
          <a:bodyPr wrap="square" rtlCol="0">
            <a:spAutoFit/>
          </a:bodyPr>
          <a:lstStyle/>
          <a:p>
            <a:r>
              <a:rPr lang="en-US" sz="1600" b="1" dirty="0">
                <a:latin typeface="Century Gothic" panose="020B0502020202020204" pitchFamily="34" charset="0"/>
              </a:rPr>
              <a:t>Surface treatment on CFs via </a:t>
            </a:r>
            <a:r>
              <a:rPr lang="en-US" sz="1600" b="1" dirty="0" err="1">
                <a:latin typeface="Century Gothic" panose="020B0502020202020204" pitchFamily="34" charset="0"/>
              </a:rPr>
              <a:t>electropolymerisation</a:t>
            </a:r>
            <a:r>
              <a:rPr lang="en-US" sz="1600" b="1" dirty="0">
                <a:latin typeface="Century Gothic" panose="020B0502020202020204" pitchFamily="34" charset="0"/>
              </a:rPr>
              <a:t> of MAA</a:t>
            </a:r>
          </a:p>
        </p:txBody>
      </p:sp>
      <p:pic>
        <p:nvPicPr>
          <p:cNvPr id="16" name="Picture 15">
            <a:extLst>
              <a:ext uri="{FF2B5EF4-FFF2-40B4-BE49-F238E27FC236}">
                <a16:creationId xmlns:a16="http://schemas.microsoft.com/office/drawing/2014/main" id="{62120D0B-6887-4D14-8EBB-C391829ACE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4879" y="5005683"/>
            <a:ext cx="2110069" cy="1446227"/>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4F437AAA-3A8D-4E8C-B5B7-23024209BCF7}"/>
              </a:ext>
            </a:extLst>
          </p:cNvPr>
          <p:cNvSpPr txBox="1"/>
          <p:nvPr/>
        </p:nvSpPr>
        <p:spPr>
          <a:xfrm>
            <a:off x="6787218" y="5174919"/>
            <a:ext cx="1509935" cy="584775"/>
          </a:xfrm>
          <a:prstGeom prst="rect">
            <a:avLst/>
          </a:prstGeom>
          <a:noFill/>
        </p:spPr>
        <p:txBody>
          <a:bodyPr wrap="square" rtlCol="0">
            <a:spAutoFit/>
          </a:bodyPr>
          <a:lstStyle/>
          <a:p>
            <a:pPr algn="r"/>
            <a:r>
              <a:rPr lang="en-US" sz="1600" dirty="0">
                <a:latin typeface="Century Gothic" panose="020B0502020202020204" pitchFamily="34" charset="0"/>
              </a:rPr>
              <a:t>Automated Take up</a:t>
            </a:r>
          </a:p>
        </p:txBody>
      </p:sp>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6796525"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dirty="0" err="1"/>
              <a:t>Electropolymerisation</a:t>
            </a:r>
            <a:r>
              <a:rPr lang="en-US" dirty="0"/>
              <a:t> of CF fabrics </a:t>
            </a:r>
          </a:p>
        </p:txBody>
      </p:sp>
    </p:spTree>
    <p:extLst>
      <p:ext uri="{BB962C8B-B14F-4D97-AF65-F5344CB8AC3E}">
        <p14:creationId xmlns:p14="http://schemas.microsoft.com/office/powerpoint/2010/main" val="107634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94" name="Rectangle 2193">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3" name="Rectangle 219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5" name="Rectangle 219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7" name="Rectangle 219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99" name="Rectangle 219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5755FE-7908-9FF6-4386-6D62EFBF84E8}"/>
              </a:ext>
            </a:extLst>
          </p:cNvPr>
          <p:cNvSpPr>
            <a:spLocks noGrp="1"/>
          </p:cNvSpPr>
          <p:nvPr>
            <p:ph type="ctrTitle"/>
          </p:nvPr>
        </p:nvSpPr>
        <p:spPr>
          <a:xfrm>
            <a:off x="699714" y="353160"/>
            <a:ext cx="7091300" cy="898581"/>
          </a:xfrm>
        </p:spPr>
        <p:txBody>
          <a:bodyPr anchor="ctr">
            <a:normAutofit/>
          </a:bodyPr>
          <a:lstStyle/>
          <a:p>
            <a:r>
              <a:rPr lang="en-US">
                <a:solidFill>
                  <a:srgbClr val="FFFFFF"/>
                </a:solidFill>
              </a:rPr>
              <a:t>Fabrication of a front wing for racing car with modified materials</a:t>
            </a:r>
            <a:endParaRPr lang="el-GR">
              <a:solidFill>
                <a:srgbClr val="FFFFFF"/>
              </a:solidFill>
            </a:endParaRPr>
          </a:p>
        </p:txBody>
      </p:sp>
      <p:sp>
        <p:nvSpPr>
          <p:cNvPr id="4" name="Footer Placeholder 3">
            <a:extLst>
              <a:ext uri="{FF2B5EF4-FFF2-40B4-BE49-F238E27FC236}">
                <a16:creationId xmlns:a16="http://schemas.microsoft.com/office/drawing/2014/main" id="{B07B2E67-52C3-79D8-0806-F1F3E84845AA}"/>
              </a:ext>
            </a:extLst>
          </p:cNvPr>
          <p:cNvSpPr>
            <a:spLocks noGrp="1"/>
          </p:cNvSpPr>
          <p:nvPr>
            <p:ph type="ftr" sz="quarter" idx="11"/>
          </p:nvPr>
        </p:nvSpPr>
        <p:spPr>
          <a:xfrm rot="5400000">
            <a:off x="-1828803" y="3538692"/>
            <a:ext cx="4114800" cy="365125"/>
          </a:xfrm>
          <a:effectLst/>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Research Unit of Advanced, Composite, Nano Materials &amp; Nanotechnology</a:t>
            </a:r>
            <a:endParaRPr kumimoji="0" lang="el-GR" sz="9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 name="Picture 5" descr="A diagram of different colored objects&#10;&#10;Description automatically generated">
            <a:extLst>
              <a:ext uri="{FF2B5EF4-FFF2-40B4-BE49-F238E27FC236}">
                <a16:creationId xmlns:a16="http://schemas.microsoft.com/office/drawing/2014/main" id="{D9FC355D-3AD0-BC45-B219-12D5CB177A1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668" b="97753" l="0" r="98970">
                        <a14:foregroundMark x1="7831" y1="14777" x2="84821" y2="59872"/>
                        <a14:foregroundMark x1="18681" y1="77368" x2="84959" y2="21990"/>
                        <a14:foregroundMark x1="5632" y1="21027" x2="67033" y2="17335"/>
                        <a14:foregroundMark x1="67033" y1="17335" x2="76374" y2="17335"/>
                        <a14:foregroundMark x1="343" y1="24719" x2="90316" y2="33547"/>
                        <a14:foregroundMark x1="90316" y1="33547" x2="85989" y2="14125"/>
                        <a14:foregroundMark x1="85989" y1="14125" x2="86264" y2="44623"/>
                        <a14:foregroundMark x1="86264" y1="44623" x2="91552" y2="68058"/>
                        <a14:foregroundMark x1="91552" y1="68058" x2="92376" y2="87319"/>
                        <a14:foregroundMark x1="92376" y1="87319" x2="23764" y2="77528"/>
                        <a14:foregroundMark x1="23764" y1="77528" x2="32418" y2="77207"/>
                        <a14:foregroundMark x1="32418" y1="77207" x2="14354" y2="58587"/>
                        <a14:foregroundMark x1="14354" y1="58587" x2="22734" y2="38844"/>
                        <a14:foregroundMark x1="5220" y1="87319" x2="75893" y2="94703"/>
                        <a14:foregroundMark x1="75893" y1="94703" x2="93613" y2="93740"/>
                        <a14:foregroundMark x1="93681" y1="91814" x2="90865" y2="49759"/>
                        <a14:foregroundMark x1="90865" y1="49759" x2="96223" y2="79133"/>
                        <a14:foregroundMark x1="96223" y1="79133" x2="90385" y2="26324"/>
                        <a14:foregroundMark x1="12399" y1="2213" x2="11470" y2="1926"/>
                        <a14:foregroundMark x1="90385" y1="26324" x2="29739" y2="7574"/>
                        <a14:foregroundMark x1="28568" y1="3260" x2="71154" y2="6581"/>
                        <a14:foregroundMark x1="11470" y1="1926" x2="15685" y2="2255"/>
                        <a14:foregroundMark x1="71154" y1="6581" x2="83104" y2="59390"/>
                        <a14:foregroundMark x1="83104" y1="59390" x2="92239" y2="58587"/>
                        <a14:foregroundMark x1="92239" y1="58587" x2="99107" y2="92937"/>
                        <a14:foregroundMark x1="59066" y1="88283" x2="43201" y2="91814"/>
                        <a14:foregroundMark x1="43201" y1="91814" x2="53777" y2="85393"/>
                        <a14:foregroundMark x1="53777" y1="85393" x2="36745" y2="95506"/>
                        <a14:foregroundMark x1="36745" y1="95506" x2="69093" y2="97913"/>
                        <a14:foregroundMark x1="69093" y1="97913" x2="14286" y2="55056"/>
                        <a14:foregroundMark x1="14286" y1="55056" x2="51580" y2="16693"/>
                        <a14:foregroundMark x1="51580" y1="16693" x2="71429" y2="27929"/>
                        <a14:foregroundMark x1="71429" y1="27929" x2="82212" y2="13002"/>
                        <a14:foregroundMark x1="82212" y1="13002" x2="91071" y2="11396"/>
                        <a14:foregroundMark x1="91071" y1="11396" x2="96772" y2="25040"/>
                        <a14:foregroundMark x1="96772" y1="25040" x2="94025" y2="26966"/>
                        <a14:foregroundMark x1="95124" y1="11557" x2="92926" y2="8668"/>
                        <a14:foregroundMark x1="1786" y1="22472" x2="8791" y2="19583"/>
                        <a14:foregroundMark x1="8242" y1="19904" x2="0" y2="18138"/>
                        <a14:backgroundMark x1="29121" y1="5297" x2="3777" y2="4976"/>
                        <a14:backgroundMark x1="3777" y1="4976" x2="26854" y2="10433"/>
                        <a14:backgroundMark x1="26854" y1="10433" x2="1099" y2="12360"/>
                        <a14:backgroundMark x1="28434" y1="9631" x2="27610" y2="10112"/>
                      </a14:backgroundRemoval>
                    </a14:imgEffect>
                  </a14:imgLayer>
                </a14:imgProps>
              </a:ext>
              <a:ext uri="{28A0092B-C50C-407E-A947-70E740481C1C}">
                <a14:useLocalDpi xmlns:a14="http://schemas.microsoft.com/office/drawing/2010/main" val="0"/>
              </a:ext>
            </a:extLst>
          </a:blip>
          <a:stretch>
            <a:fillRect/>
          </a:stretch>
        </p:blipFill>
        <p:spPr>
          <a:xfrm>
            <a:off x="351726" y="2923423"/>
            <a:ext cx="6052876" cy="2587601"/>
          </a:xfrm>
          <a:prstGeom prst="rect">
            <a:avLst/>
          </a:prstGeom>
        </p:spPr>
      </p:pic>
      <p:pic>
        <p:nvPicPr>
          <p:cNvPr id="2054" name="Picture 6" descr="A group of women posing for a photo&#10;&#10;Description automatically generated">
            <a:extLst>
              <a:ext uri="{FF2B5EF4-FFF2-40B4-BE49-F238E27FC236}">
                <a16:creationId xmlns:a16="http://schemas.microsoft.com/office/drawing/2014/main" id="{2FFF8A1B-518C-80B1-1C80-7D2E85D05B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91" r="8428" b="220"/>
          <a:stretch/>
        </p:blipFill>
        <p:spPr bwMode="auto">
          <a:xfrm>
            <a:off x="6540675" y="2117911"/>
            <a:ext cx="5299599" cy="40912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5C6C109-E799-926F-B2BE-F5A88780F267}"/>
              </a:ext>
            </a:extLst>
          </p:cNvPr>
          <p:cNvSpPr>
            <a:spLocks noGrp="1"/>
          </p:cNvSpPr>
          <p:nvPr>
            <p:ph type="sldNum" sz="quarter" idx="12"/>
          </p:nvPr>
        </p:nvSpPr>
        <p:spPr>
          <a:xfrm>
            <a:off x="11704320" y="6431079"/>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3F1D1C4-C2D9-4231-9FB2-B2D9D97AA41D}" type="slidenum">
              <a:rPr kumimoji="0" lang="el-GR" sz="11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l-GR"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pic>
        <p:nvPicPr>
          <p:cNvPr id="3" name="Picture 2" descr="A blue text on a black background&#10;&#10;Description automatically generated">
            <a:extLst>
              <a:ext uri="{FF2B5EF4-FFF2-40B4-BE49-F238E27FC236}">
                <a16:creationId xmlns:a16="http://schemas.microsoft.com/office/drawing/2014/main" id="{34A86127-3E78-FDCF-90FF-E0FA0A2175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8520" y="1852919"/>
            <a:ext cx="1041754" cy="296249"/>
          </a:xfrm>
          <a:prstGeom prst="rect">
            <a:avLst/>
          </a:prstGeom>
        </p:spPr>
      </p:pic>
    </p:spTree>
    <p:extLst>
      <p:ext uri="{BB962C8B-B14F-4D97-AF65-F5344CB8AC3E}">
        <p14:creationId xmlns:p14="http://schemas.microsoft.com/office/powerpoint/2010/main" val="274056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84" name="Rectangle 2183">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A person and person in lab coats&#10;&#10;Description automatically generated">
            <a:extLst>
              <a:ext uri="{FF2B5EF4-FFF2-40B4-BE49-F238E27FC236}">
                <a16:creationId xmlns:a16="http://schemas.microsoft.com/office/drawing/2014/main" id="{E4C38A6B-3801-666F-928C-358BA2B712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11" r="-1" b="-1"/>
          <a:stretch/>
        </p:blipFill>
        <p:spPr bwMode="auto">
          <a:xfrm>
            <a:off x="-1" y="190"/>
            <a:ext cx="8128855" cy="5291194"/>
          </a:xfrm>
          <a:prstGeom prst="rect">
            <a:avLst/>
          </a:prstGeom>
          <a:noFill/>
          <a:extLst>
            <a:ext uri="{909E8E84-426E-40DD-AFC4-6F175D3DCCD1}">
              <a14:hiddenFill xmlns:a14="http://schemas.microsoft.com/office/drawing/2010/main">
                <a:solidFill>
                  <a:srgbClr val="FFFFFF"/>
                </a:solidFill>
              </a14:hiddenFill>
            </a:ext>
          </a:extLst>
        </p:spPr>
      </p:pic>
      <p:sp>
        <p:nvSpPr>
          <p:cNvPr id="2186" name="Rectangle 2185">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88" name="Rectangle 218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5755FE-7908-9FF6-4386-6D62EFBF84E8}"/>
              </a:ext>
            </a:extLst>
          </p:cNvPr>
          <p:cNvSpPr>
            <a:spLocks noGrp="1"/>
          </p:cNvSpPr>
          <p:nvPr>
            <p:ph type="ctrTitle"/>
          </p:nvPr>
        </p:nvSpPr>
        <p:spPr>
          <a:xfrm>
            <a:off x="699715" y="5635366"/>
            <a:ext cx="7091299" cy="898581"/>
          </a:xfrm>
        </p:spPr>
        <p:txBody>
          <a:bodyPr vert="horz" lIns="91440" tIns="45720" rIns="91440" bIns="45720" rtlCol="0" anchor="ctr">
            <a:normAutofit/>
          </a:bodyPr>
          <a:lstStyle/>
          <a:p>
            <a:r>
              <a:rPr lang="en-US" kern="1200" dirty="0">
                <a:solidFill>
                  <a:srgbClr val="FFFFFF"/>
                </a:solidFill>
                <a:latin typeface="+mj-lt"/>
                <a:ea typeface="+mj-ea"/>
                <a:cs typeface="+mj-cs"/>
              </a:rPr>
              <a:t>Fabrication of energy absorber for automotive with modified materials</a:t>
            </a:r>
          </a:p>
        </p:txBody>
      </p:sp>
      <p:sp>
        <p:nvSpPr>
          <p:cNvPr id="2190" name="Rectangle 2189">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07B2E67-52C3-79D8-0806-F1F3E84845AA}"/>
              </a:ext>
            </a:extLst>
          </p:cNvPr>
          <p:cNvSpPr>
            <a:spLocks noGrp="1"/>
          </p:cNvSpPr>
          <p:nvPr>
            <p:ph type="ftr" sz="quarter" idx="11"/>
          </p:nvPr>
        </p:nvSpPr>
        <p:spPr>
          <a:xfrm rot="5400000">
            <a:off x="-1828800" y="2002536"/>
            <a:ext cx="4114800" cy="365125"/>
          </a:xfrm>
          <a:effectLst/>
        </p:spPr>
        <p:txBody>
          <a:bodyPr vert="horz" lIns="91440" tIns="45720" rIns="91440" bIns="45720" rtlCol="0">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a:ea typeface="+mn-ea"/>
                <a:cs typeface="+mn-cs"/>
              </a:rPr>
              <a:t>Research Unit of Advanced, Composite, Nano Materials &amp; Nanotechnology</a:t>
            </a:r>
          </a:p>
        </p:txBody>
      </p:sp>
      <p:pic>
        <p:nvPicPr>
          <p:cNvPr id="2052" name="Picture 4" descr="A close-up of a diagram&#10;&#10;Description automatically generated">
            <a:extLst>
              <a:ext uri="{FF2B5EF4-FFF2-40B4-BE49-F238E27FC236}">
                <a16:creationId xmlns:a16="http://schemas.microsoft.com/office/drawing/2014/main" id="{5EB7EF24-D291-6A0F-CDB4-8AC34A713A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93" r="-2" b="4814"/>
          <a:stretch/>
        </p:blipFill>
        <p:spPr bwMode="auto">
          <a:xfrm>
            <a:off x="8128856" y="1"/>
            <a:ext cx="4063143" cy="52913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5C6C109-E799-926F-B2BE-F5A88780F267}"/>
              </a:ext>
            </a:extLst>
          </p:cNvPr>
          <p:cNvSpPr>
            <a:spLocks noGrp="1"/>
          </p:cNvSpPr>
          <p:nvPr>
            <p:ph type="sldNum" sz="quarter" idx="12"/>
          </p:nvPr>
        </p:nvSpPr>
        <p:spPr>
          <a:xfrm>
            <a:off x="11704320" y="6454671"/>
            <a:ext cx="448056" cy="365125"/>
          </a:xfr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3F1D1C4-C2D9-4231-9FB2-B2D9D97AA41D}" type="slidenum">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diagram of a product&#10;&#10;Description automatically generated with medium confidence">
            <a:extLst>
              <a:ext uri="{FF2B5EF4-FFF2-40B4-BE49-F238E27FC236}">
                <a16:creationId xmlns:a16="http://schemas.microsoft.com/office/drawing/2014/main" id="{8931C13B-395A-7F24-9CCE-3338EEC2EA40}"/>
              </a:ext>
            </a:extLst>
          </p:cNvPr>
          <p:cNvPicPr>
            <a:picLocks noChangeAspect="1"/>
          </p:cNvPicPr>
          <p:nvPr/>
        </p:nvPicPr>
        <p:blipFill rotWithShape="1">
          <a:blip r:embed="rId5">
            <a:extLst>
              <a:ext uri="{28A0092B-C50C-407E-A947-70E740481C1C}">
                <a14:useLocalDpi xmlns:a14="http://schemas.microsoft.com/office/drawing/2010/main" val="0"/>
              </a:ext>
            </a:extLst>
          </a:blip>
          <a:srcRect l="1409" t="3425" b="5531"/>
          <a:stretch/>
        </p:blipFill>
        <p:spPr>
          <a:xfrm>
            <a:off x="8128854" y="38204"/>
            <a:ext cx="4063144" cy="5253180"/>
          </a:xfrm>
          <a:prstGeom prst="rect">
            <a:avLst/>
          </a:prstGeom>
        </p:spPr>
      </p:pic>
      <p:pic>
        <p:nvPicPr>
          <p:cNvPr id="3" name="Picture 2" descr="A blue text on a black background&#10;&#10;Description automatically generated">
            <a:extLst>
              <a:ext uri="{FF2B5EF4-FFF2-40B4-BE49-F238E27FC236}">
                <a16:creationId xmlns:a16="http://schemas.microsoft.com/office/drawing/2014/main" id="{8782D0FA-28BA-1077-04AF-81E46F1B99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0240" y="4934017"/>
            <a:ext cx="1128612" cy="320949"/>
          </a:xfrm>
          <a:prstGeom prst="rect">
            <a:avLst/>
          </a:prstGeom>
        </p:spPr>
      </p:pic>
    </p:spTree>
    <p:extLst>
      <p:ext uri="{BB962C8B-B14F-4D97-AF65-F5344CB8AC3E}">
        <p14:creationId xmlns:p14="http://schemas.microsoft.com/office/powerpoint/2010/main" val="26207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257F3-4FD6-65E3-E435-CBF68E875E83}"/>
              </a:ext>
            </a:extLst>
          </p:cNvPr>
          <p:cNvSpPr>
            <a:spLocks noGrp="1"/>
          </p:cNvSpPr>
          <p:nvPr>
            <p:ph type="title"/>
          </p:nvPr>
        </p:nvSpPr>
        <p:spPr>
          <a:xfrm>
            <a:off x="640080" y="329184"/>
            <a:ext cx="7154392" cy="1783080"/>
          </a:xfrm>
        </p:spPr>
        <p:txBody>
          <a:bodyPr vert="horz" lIns="91440" tIns="45720" rIns="91440" bIns="45720" rtlCol="0" anchor="b">
            <a:normAutofit/>
          </a:bodyPr>
          <a:lstStyle/>
          <a:p>
            <a:r>
              <a:rPr lang="en-US" sz="3800" dirty="0">
                <a:solidFill>
                  <a:schemeClr val="tx1"/>
                </a:solidFill>
                <a:latin typeface="+mj-lt"/>
              </a:rPr>
              <a:t>III. Development of nano-enhanced sizing solutions for carbon </a:t>
            </a:r>
            <a:r>
              <a:rPr lang="en-US" sz="3800" dirty="0" err="1">
                <a:solidFill>
                  <a:schemeClr val="tx1"/>
                </a:solidFill>
                <a:latin typeface="+mj-lt"/>
              </a:rPr>
              <a:t>fibres</a:t>
            </a:r>
            <a:endParaRPr lang="en-US" sz="3800" dirty="0">
              <a:solidFill>
                <a:schemeClr val="tx1"/>
              </a:solidFill>
              <a:latin typeface="+mj-lt"/>
            </a:endParaRPr>
          </a:p>
        </p:txBody>
      </p:sp>
      <p:sp>
        <p:nvSpPr>
          <p:cNvPr id="7" name="TextBox 6">
            <a:extLst>
              <a:ext uri="{FF2B5EF4-FFF2-40B4-BE49-F238E27FC236}">
                <a16:creationId xmlns:a16="http://schemas.microsoft.com/office/drawing/2014/main" id="{853C8DAA-A232-65B1-62A2-FD14E64CFAD3}"/>
              </a:ext>
            </a:extLst>
          </p:cNvPr>
          <p:cNvSpPr txBox="1"/>
          <p:nvPr/>
        </p:nvSpPr>
        <p:spPr>
          <a:xfrm>
            <a:off x="640080" y="2706624"/>
            <a:ext cx="6894576" cy="3483864"/>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sng" strike="noStrike" kern="1200" cap="none" spc="0" normalizeH="0" baseline="0" noProof="0" dirty="0">
                <a:ln>
                  <a:noFill/>
                </a:ln>
                <a:solidFill>
                  <a:srgbClr val="4A66AC"/>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https://doi.org/10.3390/fib12020016</a:t>
            </a:r>
            <a:endParaRPr kumimoji="0" lang="en-US" sz="2200" b="1" i="0" u="sng" strike="noStrike" kern="1200" cap="none" spc="0" normalizeH="0" baseline="0" noProof="0" dirty="0">
              <a:ln>
                <a:noFill/>
              </a:ln>
              <a:solidFill>
                <a:srgbClr val="4A66AC"/>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srgbClr val="4A66AC"/>
                </a:solidFill>
                <a:effectLst/>
                <a:uLnTx/>
                <a:uFillTx/>
                <a:latin typeface="Calibri" panose="020F0502020204030204"/>
                <a:ea typeface="+mn-ea"/>
                <a:cs typeface="+mn-cs"/>
                <a:hlinkClick r:id="rId3"/>
              </a:rPr>
              <a:t>https://doi.org/10.3390/recycling9030037</a:t>
            </a:r>
            <a:endParaRPr lang="en-US" sz="2200" b="1" u="sng" dirty="0">
              <a:solidFill>
                <a:srgbClr val="4A66AC"/>
              </a:solidFill>
              <a:latin typeface="Calibri" panose="020F0502020204030204"/>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4A66AC"/>
              </a:solidFill>
              <a:effectLst/>
              <a:uLnTx/>
              <a:uFillTx/>
              <a:latin typeface="Calibri" panose="020F0502020204030204"/>
              <a:ea typeface="+mn-ea"/>
              <a:cs typeface="+mn-cs"/>
            </a:endParaRPr>
          </a:p>
        </p:txBody>
      </p:sp>
      <p:pic>
        <p:nvPicPr>
          <p:cNvPr id="1026" name="Picture 2" descr="A close-up of a computer&#10;&#10;Description automatically generated">
            <a:extLst>
              <a:ext uri="{FF2B5EF4-FFF2-40B4-BE49-F238E27FC236}">
                <a16:creationId xmlns:a16="http://schemas.microsoft.com/office/drawing/2014/main" id="{0176579D-9AD3-1857-0FE4-C474E3AF31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674746" y="1883663"/>
            <a:ext cx="2392403" cy="3429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logo for a carb power company&#10;&#10;Description automatically generated">
            <a:extLst>
              <a:ext uri="{FF2B5EF4-FFF2-40B4-BE49-F238E27FC236}">
                <a16:creationId xmlns:a16="http://schemas.microsoft.com/office/drawing/2014/main" id="{2F129B08-1845-6F43-E6D7-526750333556}"/>
              </a:ext>
            </a:extLst>
          </p:cNvPr>
          <p:cNvPicPr>
            <a:picLocks noChangeAspect="1"/>
          </p:cNvPicPr>
          <p:nvPr/>
        </p:nvPicPr>
        <p:blipFill rotWithShape="1">
          <a:blip r:embed="rId5" cstate="print"/>
          <a:srcRect l="7596" t="7038" r="3609" b="8906"/>
          <a:stretch/>
        </p:blipFill>
        <p:spPr bwMode="auto">
          <a:xfrm>
            <a:off x="10260872" y="5313632"/>
            <a:ext cx="806277" cy="443380"/>
          </a:xfrm>
          <a:prstGeom prst="rect">
            <a:avLst/>
          </a:prstGeom>
        </p:spPr>
      </p:pic>
      <p:sp>
        <p:nvSpPr>
          <p:cNvPr id="5" name="Slide Number Placeholder 4">
            <a:extLst>
              <a:ext uri="{FF2B5EF4-FFF2-40B4-BE49-F238E27FC236}">
                <a16:creationId xmlns:a16="http://schemas.microsoft.com/office/drawing/2014/main" id="{248B58C9-D330-6FBC-326A-3E025FF037C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8AC98E4-57F4-4E65-9225-0862AB0C1F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995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Development of nano-enhanced sizing solutions for carbon </a:t>
            </a:r>
            <a:r>
              <a:rPr lang="en-US" sz="2400" dirty="0" err="1"/>
              <a:t>fibres</a:t>
            </a:r>
            <a:endParaRPr lang="en-US" sz="2400" dirty="0"/>
          </a:p>
        </p:txBody>
      </p:sp>
      <p:sp>
        <p:nvSpPr>
          <p:cNvPr id="5" name="TextBox 4">
            <a:extLst>
              <a:ext uri="{FF2B5EF4-FFF2-40B4-BE49-F238E27FC236}">
                <a16:creationId xmlns:a16="http://schemas.microsoft.com/office/drawing/2014/main" id="{4DB4D0B2-EE3F-3014-C668-EAEACFC87E2B}"/>
              </a:ext>
            </a:extLst>
          </p:cNvPr>
          <p:cNvSpPr txBox="1"/>
          <p:nvPr/>
        </p:nvSpPr>
        <p:spPr bwMode="auto">
          <a:xfrm>
            <a:off x="497948" y="1535208"/>
            <a:ext cx="7107023" cy="646331"/>
          </a:xfrm>
          <a:prstGeom prst="rect">
            <a:avLst/>
          </a:prstGeom>
          <a:noFill/>
        </p:spPr>
        <p:txBody>
          <a:bodyPr wrap="square" rtlCol="0">
            <a:spAutoFit/>
          </a:bodyPr>
          <a:lstStyle/>
          <a:p>
            <a:pPr algn="just"/>
            <a:r>
              <a:rPr lang="en-US" b="1" dirty="0">
                <a:latin typeface="Gill Sans MT" panose="020B0502020104020203" pitchFamily="34" charset="0"/>
              </a:rPr>
              <a:t>Goal: </a:t>
            </a:r>
            <a:r>
              <a:rPr lang="en-US" dirty="0">
                <a:latin typeface="Gill Sans MT" panose="020B0502020104020203" pitchFamily="34" charset="0"/>
              </a:rPr>
              <a:t>Develop water based nano enhanced sizing solutions to improve compatibility of carbon fibres with 3R resins and apply functionality</a:t>
            </a:r>
          </a:p>
        </p:txBody>
      </p:sp>
      <p:sp>
        <p:nvSpPr>
          <p:cNvPr id="10" name="TextBox 9">
            <a:extLst>
              <a:ext uri="{FF2B5EF4-FFF2-40B4-BE49-F238E27FC236}">
                <a16:creationId xmlns:a16="http://schemas.microsoft.com/office/drawing/2014/main" id="{51855214-4366-5E02-64A5-75AB04F11969}"/>
              </a:ext>
            </a:extLst>
          </p:cNvPr>
          <p:cNvSpPr txBox="1"/>
          <p:nvPr/>
        </p:nvSpPr>
        <p:spPr bwMode="auto">
          <a:xfrm>
            <a:off x="847424" y="3099698"/>
            <a:ext cx="5328592" cy="1754326"/>
          </a:xfrm>
          <a:prstGeom prst="rect">
            <a:avLst/>
          </a:prstGeom>
          <a:noFill/>
        </p:spPr>
        <p:txBody>
          <a:bodyPr wrap="square" rtlCol="0">
            <a:spAutoFit/>
          </a:bodyPr>
          <a:lstStyle/>
          <a:p>
            <a:r>
              <a:rPr lang="en-US" b="1" dirty="0">
                <a:latin typeface="Gill Sans MT" panose="020B0502020104020203" pitchFamily="34" charset="0"/>
              </a:rPr>
              <a:t>Challenges:</a:t>
            </a:r>
          </a:p>
          <a:p>
            <a:r>
              <a:rPr lang="en-US" dirty="0">
                <a:latin typeface="Gill Sans MT" panose="020B0502020104020203" pitchFamily="34" charset="0"/>
              </a:rPr>
              <a:t>Agglomeration of nanomaterials</a:t>
            </a:r>
          </a:p>
          <a:p>
            <a:r>
              <a:rPr lang="en-US" dirty="0">
                <a:latin typeface="Gill Sans MT" panose="020B0502020104020203" pitchFamily="34" charset="0"/>
              </a:rPr>
              <a:t>Stable solutions</a:t>
            </a:r>
          </a:p>
          <a:p>
            <a:r>
              <a:rPr lang="en-US" dirty="0">
                <a:latin typeface="Gill Sans MT" panose="020B0502020104020203" pitchFamily="34" charset="0"/>
              </a:rPr>
              <a:t>Effective </a:t>
            </a:r>
            <a:r>
              <a:rPr lang="en-US" dirty="0" err="1">
                <a:latin typeface="Gill Sans MT" panose="020B0502020104020203" pitchFamily="34" charset="0"/>
              </a:rPr>
              <a:t>desizing</a:t>
            </a:r>
            <a:endParaRPr lang="en-US" dirty="0">
              <a:latin typeface="Gill Sans MT" panose="020B0502020104020203" pitchFamily="34" charset="0"/>
            </a:endParaRPr>
          </a:p>
          <a:p>
            <a:r>
              <a:rPr lang="en-US" dirty="0">
                <a:latin typeface="Gill Sans MT" panose="020B0502020104020203" pitchFamily="34" charset="0"/>
              </a:rPr>
              <a:t>Uniform coatings</a:t>
            </a:r>
          </a:p>
          <a:p>
            <a:r>
              <a:rPr lang="en-US" dirty="0">
                <a:latin typeface="Gill Sans MT" panose="020B0502020104020203" pitchFamily="34" charset="0"/>
              </a:rPr>
              <a:t>Upscaling</a:t>
            </a:r>
          </a:p>
        </p:txBody>
      </p:sp>
      <p:pic>
        <p:nvPicPr>
          <p:cNvPr id="12" name="Picture 11" descr="Motivating Students | educational research techniques">
            <a:extLst>
              <a:ext uri="{FF2B5EF4-FFF2-40B4-BE49-F238E27FC236}">
                <a16:creationId xmlns:a16="http://schemas.microsoft.com/office/drawing/2014/main" id="{B9B66F42-4C8F-5611-ACBC-7AA6BDD2E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68365"/>
            <a:ext cx="5174414" cy="2705479"/>
          </a:xfrm>
          <a:prstGeom prst="snip2DiagRect">
            <a:avLst>
              <a:gd name="adj1" fmla="val 0"/>
              <a:gd name="adj2" fmla="val 22601"/>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45A30848-14BE-D5E8-E5A5-1ECCBBBA1539}"/>
              </a:ext>
            </a:extLst>
          </p:cNvPr>
          <p:cNvSpPr txBox="1"/>
          <p:nvPr/>
        </p:nvSpPr>
        <p:spPr bwMode="auto">
          <a:xfrm>
            <a:off x="6176017" y="2572267"/>
            <a:ext cx="1619408" cy="400110"/>
          </a:xfrm>
          <a:prstGeom prst="rect">
            <a:avLst/>
          </a:prstGeom>
          <a:noFill/>
        </p:spPr>
        <p:txBody>
          <a:bodyPr wrap="square" rtlCol="0">
            <a:spAutoFit/>
          </a:bodyPr>
          <a:lstStyle/>
          <a:p>
            <a:r>
              <a:rPr lang="en-US" sz="2000" dirty="0"/>
              <a:t>Motivation</a:t>
            </a:r>
          </a:p>
        </p:txBody>
      </p:sp>
    </p:spTree>
    <p:extLst>
      <p:ext uri="{BB962C8B-B14F-4D97-AF65-F5344CB8AC3E}">
        <p14:creationId xmlns:p14="http://schemas.microsoft.com/office/powerpoint/2010/main" val="1783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No description available.">
            <a:extLst>
              <a:ext uri="{FF2B5EF4-FFF2-40B4-BE49-F238E27FC236}">
                <a16:creationId xmlns:a16="http://schemas.microsoft.com/office/drawing/2014/main" id="{D5A8BFAB-CBBF-669F-4808-10F5BAD7AE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35031" y="2213145"/>
            <a:ext cx="6864098" cy="2425614"/>
          </a:xfrm>
          <a:prstGeom prst="rect">
            <a:avLst/>
          </a:prstGeom>
          <a:gradFill>
            <a:gsLst>
              <a:gs pos="0">
                <a:schemeClr val="accent5">
                  <a:lumMod val="60000"/>
                  <a:lumOff val="40000"/>
                </a:schemeClr>
              </a:gs>
              <a:gs pos="43000">
                <a:schemeClr val="accent2">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162550" y="0"/>
            <a:ext cx="7048678" cy="685800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286455" y="-60677"/>
            <a:ext cx="6864096" cy="6985449"/>
          </a:xfrm>
          <a:prstGeom prst="rect">
            <a:avLst/>
          </a:prstGeom>
          <a:gradFill flip="none" rotWithShape="1">
            <a:gsLst>
              <a:gs pos="0">
                <a:schemeClr val="accent5"/>
              </a:gs>
              <a:gs pos="64000">
                <a:schemeClr val="accent2">
                  <a:alpha val="0"/>
                </a:schemeClr>
              </a:gs>
            </a:gsLst>
            <a:lin ang="7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1EB5855-8EB7-1AE5-9030-5D0AA3C1A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695591" y="-647892"/>
            <a:ext cx="2839273" cy="12192001"/>
          </a:xfrm>
          <a:prstGeom prst="rect">
            <a:avLst/>
          </a:prstGeom>
          <a:gradFill>
            <a:gsLst>
              <a:gs pos="0">
                <a:schemeClr val="accent2"/>
              </a:gs>
              <a:gs pos="53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itle 1">
            <a:extLst>
              <a:ext uri="{FF2B5EF4-FFF2-40B4-BE49-F238E27FC236}">
                <a16:creationId xmlns:a16="http://schemas.microsoft.com/office/drawing/2014/main" id="{1099EF34-A977-4A24-BCF3-C3C28ADCF3DC}"/>
              </a:ext>
            </a:extLst>
          </p:cNvPr>
          <p:cNvSpPr>
            <a:spLocks noGrp="1"/>
          </p:cNvSpPr>
          <p:nvPr>
            <p:ph type="title"/>
          </p:nvPr>
        </p:nvSpPr>
        <p:spPr>
          <a:xfrm>
            <a:off x="8153400" y="2094387"/>
            <a:ext cx="3712820" cy="2839273"/>
          </a:xfrm>
        </p:spPr>
        <p:txBody>
          <a:bodyPr vert="horz" lIns="91440" tIns="45720" rIns="91440" bIns="45720" rtlCol="0" anchor="b">
            <a:normAutofit/>
          </a:bodyPr>
          <a:lstStyle/>
          <a:p>
            <a:r>
              <a:rPr lang="en-US" sz="3600" dirty="0">
                <a:solidFill>
                  <a:srgbClr val="FFFFFF"/>
                </a:solidFill>
                <a:latin typeface="+mj-lt"/>
              </a:rPr>
              <a:t>Pilot scale carbon </a:t>
            </a:r>
            <a:r>
              <a:rPr lang="en-US" sz="3600" dirty="0" err="1">
                <a:solidFill>
                  <a:srgbClr val="FFFFFF"/>
                </a:solidFill>
                <a:latin typeface="+mj-lt"/>
              </a:rPr>
              <a:t>fibre</a:t>
            </a:r>
            <a:r>
              <a:rPr lang="en-US" sz="3600" dirty="0">
                <a:solidFill>
                  <a:srgbClr val="FFFFFF"/>
                </a:solidFill>
                <a:latin typeface="+mj-lt"/>
              </a:rPr>
              <a:t> sizing line</a:t>
            </a:r>
          </a:p>
        </p:txBody>
      </p:sp>
      <p:sp>
        <p:nvSpPr>
          <p:cNvPr id="4" name="Footer Placeholder 3">
            <a:extLst>
              <a:ext uri="{FF2B5EF4-FFF2-40B4-BE49-F238E27FC236}">
                <a16:creationId xmlns:a16="http://schemas.microsoft.com/office/drawing/2014/main" id="{065493E9-76AC-AE59-B646-E89BCF58485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Research Lab of Advanced, Composite, Nano Materials &amp; Nanotechnology, RNano Lab</a:t>
            </a:r>
          </a:p>
        </p:txBody>
      </p:sp>
      <p:sp>
        <p:nvSpPr>
          <p:cNvPr id="5" name="Slide Number Placeholder 4">
            <a:extLst>
              <a:ext uri="{FF2B5EF4-FFF2-40B4-BE49-F238E27FC236}">
                <a16:creationId xmlns:a16="http://schemas.microsoft.com/office/drawing/2014/main" id="{DF250571-B45E-70B2-AE7E-93DCD46C2230}"/>
              </a:ext>
            </a:extLst>
          </p:cNvPr>
          <p:cNvSpPr>
            <a:spLocks noGrp="1"/>
          </p:cNvSpPr>
          <p:nvPr>
            <p:ph type="sldNum" sz="quarter" idx="12"/>
          </p:nvPr>
        </p:nvSpPr>
        <p:spPr>
          <a:xfrm>
            <a:off x="8894721"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8AC98E4-57F4-4E65-9225-0862AB0C1F7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90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4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Development of nano-enhanced sizing solutions for carbon </a:t>
            </a:r>
            <a:r>
              <a:rPr lang="en-US" sz="2400" dirty="0" err="1"/>
              <a:t>fibres</a:t>
            </a:r>
            <a:endParaRPr lang="en-US" sz="2400" dirty="0"/>
          </a:p>
        </p:txBody>
      </p:sp>
      <p:pic>
        <p:nvPicPr>
          <p:cNvPr id="3" name="Picture 2">
            <a:extLst>
              <a:ext uri="{FF2B5EF4-FFF2-40B4-BE49-F238E27FC236}">
                <a16:creationId xmlns:a16="http://schemas.microsoft.com/office/drawing/2014/main" id="{D7C93033-25F3-CD42-CD93-DDEAA256BC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18" y="1107396"/>
            <a:ext cx="7606764" cy="50215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AC95AB-41FB-1E36-E458-7B8FE419D640}"/>
              </a:ext>
            </a:extLst>
          </p:cNvPr>
          <p:cNvSpPr txBox="1"/>
          <p:nvPr/>
        </p:nvSpPr>
        <p:spPr>
          <a:xfrm>
            <a:off x="7841982" y="1107396"/>
            <a:ext cx="3977328" cy="1477328"/>
          </a:xfrm>
          <a:prstGeom prst="rect">
            <a:avLst/>
          </a:prstGeom>
          <a:noFill/>
        </p:spPr>
        <p:txBody>
          <a:bodyPr wrap="square">
            <a:spAutoFit/>
          </a:bodyPr>
          <a:lstStyle/>
          <a:p>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Temperature parametric study of sizing removal, </a:t>
            </a:r>
          </a:p>
          <a:p>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operation speed 0.2m/min </a:t>
            </a:r>
          </a:p>
          <a:p>
            <a:pPr marL="342900" indent="-342900">
              <a:buAutoNum type="alphaLcParenBoth"/>
            </a:pP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350</a:t>
            </a:r>
            <a:r>
              <a:rPr lang="en-US" sz="1800" baseline="30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 (b) 400</a:t>
            </a:r>
            <a:r>
              <a:rPr lang="en-US" sz="1800" baseline="30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 (c) 450</a:t>
            </a:r>
            <a:r>
              <a:rPr lang="en-US" sz="1800" baseline="30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t>
            </a:r>
          </a:p>
          <a:p>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 500</a:t>
            </a:r>
            <a:r>
              <a:rPr lang="en-US" sz="1800" baseline="30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n-US" sz="1800" baseline="300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a:t>
            </a:r>
            <a:r>
              <a:rPr lang="en-US" sz="18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550</a:t>
            </a:r>
            <a:r>
              <a:rPr lang="en-US" sz="1800" baseline="30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 (f) 600</a:t>
            </a:r>
            <a:r>
              <a:rPr lang="en-US" sz="1800" baseline="30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a:t>
            </a:r>
            <a:r>
              <a:rPr lang="en-US" sz="1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t>
            </a:r>
            <a:endParaRPr lang="el-G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56269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7B48D9-7C72-5DA0-20D1-2B0E2FA9FBB8}"/>
              </a:ext>
            </a:extLst>
          </p:cNvPr>
          <p:cNvSpPr>
            <a:spLocks noGrp="1"/>
          </p:cNvSpPr>
          <p:nvPr>
            <p:ph type="sldNum" sz="quarter" idx="12"/>
          </p:nvPr>
        </p:nvSpPr>
        <p:spPr/>
        <p:txBody>
          <a:bodyPr/>
          <a:lstStyle/>
          <a:p>
            <a:fld id="{D3F1D1C4-C2D9-4231-9FB2-B2D9D97AA41D}" type="slidenum">
              <a:rPr lang="el-GR" smtClean="0"/>
              <a:pPr/>
              <a:t>3</a:t>
            </a:fld>
            <a:endParaRPr lang="el-GR"/>
          </a:p>
        </p:txBody>
      </p:sp>
      <p:sp>
        <p:nvSpPr>
          <p:cNvPr id="22" name="Title 1">
            <a:extLst>
              <a:ext uri="{FF2B5EF4-FFF2-40B4-BE49-F238E27FC236}">
                <a16:creationId xmlns:a16="http://schemas.microsoft.com/office/drawing/2014/main" id="{076C12EF-B964-B5FF-CFD7-4D21319D23C2}"/>
              </a:ext>
            </a:extLst>
          </p:cNvPr>
          <p:cNvSpPr txBox="1">
            <a:spLocks/>
          </p:cNvSpPr>
          <p:nvPr/>
        </p:nvSpPr>
        <p:spPr>
          <a:xfrm>
            <a:off x="244318" y="84389"/>
            <a:ext cx="6796525" cy="529031"/>
          </a:xfrm>
        </p:spPr>
        <p:txBody>
          <a:bodyPr/>
          <a:lstStyle>
            <a:lvl1pPr algn="r" defTabSz="914400">
              <a:lnSpc>
                <a:spcPct val="90000"/>
              </a:lnSpc>
              <a:spcBef>
                <a:spcPts val="0"/>
              </a:spcBef>
              <a:buNone/>
              <a:defRPr sz="3800">
                <a:solidFill>
                  <a:schemeClr val="bg1"/>
                </a:solidFill>
                <a:latin typeface="Arial"/>
                <a:ea typeface="+mj-ea"/>
                <a:cs typeface="Arial"/>
              </a:defRPr>
            </a:lvl1pPr>
          </a:lstStyle>
          <a:p>
            <a:pPr algn="l"/>
            <a:r>
              <a:rPr lang="en-US" dirty="0">
                <a:solidFill>
                  <a:schemeClr val="tx1"/>
                </a:solidFill>
              </a:rPr>
              <a:t>Main Pillars of Activity</a:t>
            </a:r>
            <a:endParaRPr lang="el-GR" dirty="0">
              <a:solidFill>
                <a:schemeClr val="tx1"/>
              </a:solidFill>
            </a:endParaRPr>
          </a:p>
        </p:txBody>
      </p:sp>
      <p:pic>
        <p:nvPicPr>
          <p:cNvPr id="2" name="Picture 39">
            <a:extLst>
              <a:ext uri="{FF2B5EF4-FFF2-40B4-BE49-F238E27FC236}">
                <a16:creationId xmlns:a16="http://schemas.microsoft.com/office/drawing/2014/main" id="{EEAFA55E-DA3F-2857-692F-51D0E569DC42}"/>
              </a:ext>
            </a:extLst>
          </p:cNvPr>
          <p:cNvPicPr>
            <a:picLocks noChangeAspect="1"/>
          </p:cNvPicPr>
          <p:nvPr/>
        </p:nvPicPr>
        <p:blipFill>
          <a:blip r:embed="rId2"/>
          <a:stretch>
            <a:fillRect/>
          </a:stretch>
        </p:blipFill>
        <p:spPr>
          <a:xfrm>
            <a:off x="5890309" y="482846"/>
            <a:ext cx="5940922" cy="4144553"/>
          </a:xfrm>
          <a:prstGeom prst="rect">
            <a:avLst/>
          </a:prstGeom>
        </p:spPr>
      </p:pic>
      <p:sp>
        <p:nvSpPr>
          <p:cNvPr id="3" name="TextBox 2">
            <a:extLst>
              <a:ext uri="{FF2B5EF4-FFF2-40B4-BE49-F238E27FC236}">
                <a16:creationId xmlns:a16="http://schemas.microsoft.com/office/drawing/2014/main" id="{17C1D62E-F9C2-9104-B086-016401F8FC88}"/>
              </a:ext>
            </a:extLst>
          </p:cNvPr>
          <p:cNvSpPr txBox="1"/>
          <p:nvPr/>
        </p:nvSpPr>
        <p:spPr>
          <a:xfrm>
            <a:off x="477609" y="1093425"/>
            <a:ext cx="5412700" cy="2313390"/>
          </a:xfrm>
          <a:prstGeom prst="rect">
            <a:avLst/>
          </a:prstGeom>
          <a:noFill/>
        </p:spPr>
        <p:txBody>
          <a:bodyPr wrap="square" rtlCol="0">
            <a:spAutoFit/>
          </a:bodyPr>
          <a:lstStyle/>
          <a:p>
            <a:pPr>
              <a:lnSpc>
                <a:spcPct val="150000"/>
              </a:lnSpc>
              <a:buFont typeface="Wingdings" pitchFamily="2" charset="2"/>
              <a:buChar char="Ø"/>
            </a:pPr>
            <a:r>
              <a:rPr lang="en-US" sz="1400" dirty="0">
                <a:solidFill>
                  <a:schemeClr val="tx2">
                    <a:lumMod val="50000"/>
                  </a:schemeClr>
                </a:solidFill>
                <a:latin typeface="Century Gothic" panose="020B0502020202020204" pitchFamily="34" charset="0"/>
                <a:cs typeface="Calibri" panose="020F0502020204030204" pitchFamily="34" charset="0"/>
              </a:rPr>
              <a:t> </a:t>
            </a:r>
            <a:r>
              <a:rPr lang="en-US" sz="1400" b="1" dirty="0">
                <a:solidFill>
                  <a:schemeClr val="tx2">
                    <a:lumMod val="50000"/>
                  </a:schemeClr>
                </a:solidFill>
                <a:latin typeface="Century Gothic" panose="020B0502020202020204" pitchFamily="34" charset="0"/>
                <a:cs typeface="Calibri" panose="020F0502020204030204" pitchFamily="34" charset="0"/>
              </a:rPr>
              <a:t>Synthesis &amp; (nano) Materials Development </a:t>
            </a:r>
            <a:r>
              <a:rPr lang="en-US" sz="1400" dirty="0">
                <a:solidFill>
                  <a:schemeClr val="tx2">
                    <a:lumMod val="50000"/>
                  </a:schemeClr>
                </a:solidFill>
                <a:latin typeface="Century Gothic" panose="020B0502020202020204" pitchFamily="34" charset="0"/>
                <a:cs typeface="Calibri" panose="020F0502020204030204" pitchFamily="34" charset="0"/>
              </a:rPr>
              <a:t>(C-based, Polymer based etc.)</a:t>
            </a:r>
          </a:p>
          <a:p>
            <a:pPr>
              <a:lnSpc>
                <a:spcPct val="150000"/>
              </a:lnSpc>
              <a:buFont typeface="Wingdings" pitchFamily="2" charset="2"/>
              <a:buChar char="Ø"/>
            </a:pPr>
            <a:r>
              <a:rPr lang="en-US" sz="1400" dirty="0">
                <a:solidFill>
                  <a:schemeClr val="tx2">
                    <a:lumMod val="50000"/>
                  </a:schemeClr>
                </a:solidFill>
                <a:latin typeface="Century Gothic" panose="020B0502020202020204" pitchFamily="34" charset="0"/>
                <a:cs typeface="Calibri" panose="020F0502020204030204" pitchFamily="34" charset="0"/>
              </a:rPr>
              <a:t> </a:t>
            </a:r>
            <a:r>
              <a:rPr lang="en-US" sz="1400" b="1" dirty="0">
                <a:solidFill>
                  <a:schemeClr val="tx2">
                    <a:lumMod val="50000"/>
                  </a:schemeClr>
                </a:solidFill>
                <a:latin typeface="Century Gothic" panose="020B0502020202020204" pitchFamily="34" charset="0"/>
                <a:cs typeface="Calibri" panose="020F0502020204030204" pitchFamily="34" charset="0"/>
              </a:rPr>
              <a:t>Composites &amp; Circularity </a:t>
            </a:r>
            <a:r>
              <a:rPr lang="en-US" sz="1400" dirty="0">
                <a:solidFill>
                  <a:schemeClr val="tx2">
                    <a:lumMod val="50000"/>
                  </a:schemeClr>
                </a:solidFill>
                <a:latin typeface="Century Gothic" panose="020B0502020202020204" pitchFamily="34" charset="0"/>
                <a:cs typeface="Calibri" panose="020F0502020204030204" pitchFamily="34" charset="0"/>
              </a:rPr>
              <a:t>(Fibre production, Surface Treatment &amp; Sizing, Composite fabrication &amp; testing, Chemical/ Thermal Recycling)</a:t>
            </a:r>
          </a:p>
          <a:p>
            <a:pPr>
              <a:lnSpc>
                <a:spcPct val="150000"/>
              </a:lnSpc>
              <a:buFont typeface="Wingdings" pitchFamily="2" charset="2"/>
              <a:buChar char="Ø"/>
            </a:pPr>
            <a:r>
              <a:rPr lang="en-US" sz="1400" dirty="0">
                <a:solidFill>
                  <a:schemeClr val="tx2">
                    <a:lumMod val="50000"/>
                  </a:schemeClr>
                </a:solidFill>
                <a:latin typeface="Century Gothic" panose="020B0502020202020204" pitchFamily="34" charset="0"/>
                <a:cs typeface="Calibri" panose="020F0502020204030204" pitchFamily="34" charset="0"/>
              </a:rPr>
              <a:t> </a:t>
            </a:r>
            <a:r>
              <a:rPr lang="en-US" sz="1400" b="1" dirty="0">
                <a:solidFill>
                  <a:schemeClr val="tx2">
                    <a:lumMod val="50000"/>
                  </a:schemeClr>
                </a:solidFill>
                <a:latin typeface="Century Gothic" panose="020B0502020202020204" pitchFamily="34" charset="0"/>
                <a:cs typeface="Calibri" panose="020F0502020204030204" pitchFamily="34" charset="0"/>
              </a:rPr>
              <a:t>Thermoplastics processing &amp; Circularity </a:t>
            </a:r>
            <a:r>
              <a:rPr lang="en-US" sz="1400" dirty="0">
                <a:solidFill>
                  <a:schemeClr val="tx2">
                    <a:lumMod val="50000"/>
                  </a:schemeClr>
                </a:solidFill>
                <a:latin typeface="Century Gothic" panose="020B0502020202020204" pitchFamily="34" charset="0"/>
                <a:cs typeface="Calibri" panose="020F0502020204030204" pitchFamily="34" charset="0"/>
              </a:rPr>
              <a:t>(compounding, extrusion, upcycling)</a:t>
            </a:r>
            <a:endParaRPr lang="en-US" sz="1400" b="1" dirty="0">
              <a:solidFill>
                <a:schemeClr val="tx2">
                  <a:lumMod val="50000"/>
                </a:schemeClr>
              </a:solidFill>
              <a:latin typeface="Century Gothic" panose="020B0502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6180DA46-5171-E474-378E-1825CD0F195F}"/>
              </a:ext>
            </a:extLst>
          </p:cNvPr>
          <p:cNvSpPr txBox="1"/>
          <p:nvPr/>
        </p:nvSpPr>
        <p:spPr>
          <a:xfrm>
            <a:off x="10161022" y="3813608"/>
            <a:ext cx="1885361" cy="369332"/>
          </a:xfrm>
          <a:prstGeom prst="rect">
            <a:avLst/>
          </a:prstGeom>
          <a:noFill/>
        </p:spPr>
        <p:txBody>
          <a:bodyPr wrap="square" rtlCol="0">
            <a:spAutoFit/>
          </a:bodyPr>
          <a:lstStyle/>
          <a:p>
            <a:pPr algn="ctr"/>
            <a:r>
              <a:rPr lang="en-US" dirty="0">
                <a:latin typeface="Century Gothic" panose="020B0502020202020204" pitchFamily="34" charset="0"/>
              </a:rPr>
              <a:t>r-nano.gr</a:t>
            </a:r>
          </a:p>
        </p:txBody>
      </p:sp>
      <p:pic>
        <p:nvPicPr>
          <p:cNvPr id="24" name="Picture 2">
            <a:extLst>
              <a:ext uri="{FF2B5EF4-FFF2-40B4-BE49-F238E27FC236}">
                <a16:creationId xmlns:a16="http://schemas.microsoft.com/office/drawing/2014/main" id="{28520A0F-8574-AF3A-F228-C9DBE38B48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0252" y="4193192"/>
            <a:ext cx="1686903" cy="16869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arbo4Power">
            <a:extLst>
              <a:ext uri="{FF2B5EF4-FFF2-40B4-BE49-F238E27FC236}">
                <a16:creationId xmlns:a16="http://schemas.microsoft.com/office/drawing/2014/main" id="{976E6D62-7D16-036E-2255-747C77CFB9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914" y="4176508"/>
            <a:ext cx="1170942" cy="7972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tart of the REWIND project - JEC">
            <a:extLst>
              <a:ext uri="{FF2B5EF4-FFF2-40B4-BE49-F238E27FC236}">
                <a16:creationId xmlns:a16="http://schemas.microsoft.com/office/drawing/2014/main" id="{0F972938-93E4-78CA-779A-0CFBECB9EA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1942" b="60583" l="34127" r="64444">
                        <a14:foregroundMark x1="36984" y1="55922" x2="36984" y2="55922"/>
                        <a14:foregroundMark x1="40476" y1="55922" x2="40476" y2="55922"/>
                        <a14:foregroundMark x1="44762" y1="57087" x2="44762" y2="57087"/>
                        <a14:foregroundMark x1="51429" y1="50485" x2="51429" y2="50485"/>
                        <a14:foregroundMark x1="47937" y1="48155" x2="47937" y2="48155"/>
                        <a14:foregroundMark x1="50317" y1="47573" x2="50317" y2="47573"/>
                        <a14:foregroundMark x1="51905" y1="45825" x2="51905" y2="45825"/>
                        <a14:foregroundMark x1="54603" y1="46796" x2="54603" y2="46796"/>
                        <a14:foregroundMark x1="56349" y1="45049" x2="56349" y2="45049"/>
                        <a14:foregroundMark x1="55714" y1="44078" x2="55714" y2="44078"/>
                        <a14:foregroundMark x1="56508" y1="46602" x2="56508" y2="46602"/>
                        <a14:foregroundMark x1="52063" y1="56117" x2="52063" y2="56117"/>
                        <a14:foregroundMark x1="60476" y1="55340" x2="60476" y2="55340"/>
                        <a14:foregroundMark x1="64444" y1="56699" x2="64444" y2="56699"/>
                        <a14:foregroundMark x1="55873" y1="51262" x2="55873" y2="51262"/>
                        <a14:foregroundMark x1="54603" y1="54175" x2="54603" y2="54175"/>
                        <a14:backgroundMark x1="56984" y1="53981" x2="56984" y2="53981"/>
                        <a14:backgroundMark x1="56032" y1="53398" x2="56032" y2="53398"/>
                      </a14:backgroundRemoval>
                    </a14:imgEffect>
                  </a14:imgLayer>
                </a14:imgProps>
              </a:ext>
              <a:ext uri="{28A0092B-C50C-407E-A947-70E740481C1C}">
                <a14:useLocalDpi xmlns:a14="http://schemas.microsoft.com/office/drawing/2010/main" val="0"/>
              </a:ext>
            </a:extLst>
          </a:blip>
          <a:srcRect l="30583" t="39661" r="32576" b="37081"/>
          <a:stretch/>
        </p:blipFill>
        <p:spPr bwMode="auto">
          <a:xfrm>
            <a:off x="1636218" y="5294599"/>
            <a:ext cx="1209369" cy="6241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blue text with a white background&#10;&#10;Description automatically generated">
            <a:extLst>
              <a:ext uri="{FF2B5EF4-FFF2-40B4-BE49-F238E27FC236}">
                <a16:creationId xmlns:a16="http://schemas.microsoft.com/office/drawing/2014/main" id="{3B5C0264-6E05-038C-E952-29C5432EE9BB}"/>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930" b="89744" l="3750" r="94896">
                        <a14:foregroundMark x1="3750" y1="39194" x2="3750" y2="39194"/>
                        <a14:foregroundMark x1="15208" y1="46520" x2="15208" y2="46520"/>
                        <a14:foregroundMark x1="46771" y1="35897" x2="46771" y2="35897"/>
                        <a14:foregroundMark x1="46771" y1="68132" x2="46771" y2="68132"/>
                        <a14:foregroundMark x1="52083" y1="42857" x2="52083" y2="42857"/>
                        <a14:foregroundMark x1="58958" y1="32967" x2="58958" y2="32967"/>
                        <a14:foregroundMark x1="66146" y1="28571" x2="66146" y2="28571"/>
                        <a14:foregroundMark x1="68438" y1="45055" x2="68438" y2="45055"/>
                        <a14:foregroundMark x1="76875" y1="31868" x2="76875" y2="31868"/>
                        <a14:foregroundMark x1="80417" y1="20147" x2="80417" y2="20147"/>
                        <a14:foregroundMark x1="81458" y1="15385" x2="81458" y2="15385"/>
                        <a14:foregroundMark x1="81979" y1="11722" x2="81979" y2="11722"/>
                        <a14:foregroundMark x1="82708" y1="7692" x2="82708" y2="7692"/>
                        <a14:foregroundMark x1="85313" y1="26740" x2="85313" y2="26740"/>
                        <a14:foregroundMark x1="94896" y1="58608" x2="94896" y2="58608"/>
                        <a14:foregroundMark x1="79375" y1="2930" x2="79375" y2="2930"/>
                        <a14:foregroundMark x1="82083" y1="6227" x2="82083" y2="6227"/>
                        <a14:foregroundMark x1="84167" y1="14652" x2="84167" y2="14652"/>
                        <a14:foregroundMark x1="82708" y1="8791" x2="82708" y2="8791"/>
                        <a14:foregroundMark x1="83229" y1="10256" x2="83229" y2="10256"/>
                        <a14:backgroundMark x1="40104" y1="47253" x2="40104" y2="47253"/>
                        <a14:backgroundMark x1="86667" y1="30403" x2="86667" y2="30403"/>
                        <a14:backgroundMark x1="93854" y1="60073" x2="93854" y2="60073"/>
                        <a14:backgroundMark x1="75521" y1="56410" x2="75521" y2="56410"/>
                        <a14:backgroundMark x1="76771" y1="41392" x2="76771" y2="41392"/>
                        <a14:backgroundMark x1="79271" y1="52381" x2="79271" y2="52381"/>
                        <a14:backgroundMark x1="82917" y1="7326" x2="82917" y2="7326"/>
                        <a14:backgroundMark x1="82708" y1="6593" x2="82708" y2="6593"/>
                        <a14:backgroundMark x1="82708" y1="6960" x2="82708" y2="6960"/>
                        <a14:backgroundMark x1="82708" y1="7326" x2="82708" y2="7326"/>
                        <a14:backgroundMark x1="82708" y1="7692" x2="82708" y2="7692"/>
                        <a14:backgroundMark x1="82083" y1="5128" x2="82083" y2="5128"/>
                        <a14:backgroundMark x1="82083" y1="5495" x2="82083" y2="5495"/>
                        <a14:backgroundMark x1="84271" y1="14286" x2="84271" y2="14286"/>
                      </a14:backgroundRemoval>
                    </a14:imgEffect>
                  </a14:imgLayer>
                </a14:imgProps>
              </a:ext>
              <a:ext uri="{28A0092B-C50C-407E-A947-70E740481C1C}">
                <a14:useLocalDpi xmlns:a14="http://schemas.microsoft.com/office/drawing/2010/main" val="0"/>
              </a:ext>
            </a:extLst>
          </a:blip>
          <a:stretch>
            <a:fillRect/>
          </a:stretch>
        </p:blipFill>
        <p:spPr>
          <a:xfrm>
            <a:off x="3054965" y="4421205"/>
            <a:ext cx="1991360" cy="566293"/>
          </a:xfrm>
          <a:prstGeom prst="rect">
            <a:avLst/>
          </a:prstGeom>
        </p:spPr>
      </p:pic>
      <p:pic>
        <p:nvPicPr>
          <p:cNvPr id="28" name="Picture 27" descr="A green and yellow circle with a letter e&#10;&#10;Description automatically generated">
            <a:extLst>
              <a:ext uri="{FF2B5EF4-FFF2-40B4-BE49-F238E27FC236}">
                <a16:creationId xmlns:a16="http://schemas.microsoft.com/office/drawing/2014/main" id="{36801AB6-D674-767D-60BB-E7DCD230DA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4858" y="4401137"/>
            <a:ext cx="2492536" cy="486043"/>
          </a:xfrm>
          <a:prstGeom prst="rect">
            <a:avLst/>
          </a:prstGeom>
        </p:spPr>
      </p:pic>
      <p:pic>
        <p:nvPicPr>
          <p:cNvPr id="29" name="Picture 8" descr="SUSPENS_Project | LinkedIn">
            <a:extLst>
              <a:ext uri="{FF2B5EF4-FFF2-40B4-BE49-F238E27FC236}">
                <a16:creationId xmlns:a16="http://schemas.microsoft.com/office/drawing/2014/main" id="{AE49E7E5-E81F-923C-8FF4-DD2E9CEF729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3119" b="58452" l="25422" r="76209">
                        <a14:foregroundMark x1="30500" y1="50000" x2="30500" y2="50000"/>
                        <a14:foregroundMark x1="25500" y1="50000" x2="25500" y2="50000"/>
                        <a14:foregroundMark x1="25500" y1="45000" x2="25500" y2="45000"/>
                        <a14:foregroundMark x1="31000" y1="46500" x2="31000" y2="46500"/>
                        <a14:foregroundMark x1="29000" y1="56000" x2="29000" y2="56000"/>
                        <a14:foregroundMark x1="25000" y1="53500" x2="25000" y2="53500"/>
                        <a14:foregroundMark x1="34500" y1="49500" x2="66500" y2="52500"/>
                        <a14:foregroundMark x1="66500" y1="52500" x2="76000" y2="50500"/>
                      </a14:backgroundRemoval>
                    </a14:imgEffect>
                  </a14:imgLayer>
                </a14:imgProps>
              </a:ext>
              <a:ext uri="{28A0092B-C50C-407E-A947-70E740481C1C}">
                <a14:useLocalDpi xmlns:a14="http://schemas.microsoft.com/office/drawing/2010/main" val="0"/>
              </a:ext>
            </a:extLst>
          </a:blip>
          <a:srcRect l="19073" t="41202" r="17443" b="39631"/>
          <a:stretch/>
        </p:blipFill>
        <p:spPr bwMode="auto">
          <a:xfrm>
            <a:off x="3220104" y="5392099"/>
            <a:ext cx="1875679" cy="56629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Home - BLADES2BUILD">
            <a:extLst>
              <a:ext uri="{FF2B5EF4-FFF2-40B4-BE49-F238E27FC236}">
                <a16:creationId xmlns:a16="http://schemas.microsoft.com/office/drawing/2014/main" id="{2EB4BA47-94BA-4D27-CDC5-8227569C797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9369" y="5234874"/>
            <a:ext cx="880745" cy="8807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a:extLst>
              <a:ext uri="{FF2B5EF4-FFF2-40B4-BE49-F238E27FC236}">
                <a16:creationId xmlns:a16="http://schemas.microsoft.com/office/drawing/2014/main" id="{466458A3-040D-79C8-0D8F-49A25A4717D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97936" y="4342798"/>
            <a:ext cx="1533813" cy="60722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a:extLst>
              <a:ext uri="{FF2B5EF4-FFF2-40B4-BE49-F238E27FC236}">
                <a16:creationId xmlns:a16="http://schemas.microsoft.com/office/drawing/2014/main" id="{5BD7C021-BDBA-9514-1495-9A2481D7DA7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72067" y="5320436"/>
            <a:ext cx="1789736" cy="5724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a:extLst>
              <a:ext uri="{FF2B5EF4-FFF2-40B4-BE49-F238E27FC236}">
                <a16:creationId xmlns:a16="http://schemas.microsoft.com/office/drawing/2014/main" id="{DC776876-76E5-22DB-89C1-3B544787D42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52106" y="4379747"/>
            <a:ext cx="1564430" cy="528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330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Development of nano-enhanced sizing solutions for carbon </a:t>
            </a:r>
            <a:r>
              <a:rPr lang="en-US" sz="2400" dirty="0" err="1"/>
              <a:t>fibres</a:t>
            </a:r>
            <a:endParaRPr lang="en-US" sz="2400" dirty="0"/>
          </a:p>
        </p:txBody>
      </p:sp>
      <p:pic>
        <p:nvPicPr>
          <p:cNvPr id="3" name="Picture 4">
            <a:extLst>
              <a:ext uri="{FF2B5EF4-FFF2-40B4-BE49-F238E27FC236}">
                <a16:creationId xmlns:a16="http://schemas.microsoft.com/office/drawing/2014/main" id="{D626D464-1CE6-6C76-6042-0F01124C9A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56" y="1438578"/>
            <a:ext cx="12061688" cy="38383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D60F74-AC4E-AFE7-B7D9-27EFED61D9C3}"/>
              </a:ext>
            </a:extLst>
          </p:cNvPr>
          <p:cNvSpPr txBox="1"/>
          <p:nvPr/>
        </p:nvSpPr>
        <p:spPr>
          <a:xfrm>
            <a:off x="65156" y="1038610"/>
            <a:ext cx="12175192" cy="369332"/>
          </a:xfrm>
          <a:prstGeom prst="rect">
            <a:avLst/>
          </a:prstGeom>
          <a:noFill/>
        </p:spPr>
        <p:txBody>
          <a:bodyPr wrap="square">
            <a:spAutoFit/>
          </a:bodyPr>
          <a:lstStyle/>
          <a:p>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Solid content concentration study of (a) 1, (b) 2.5 and (c) 5%w at 1000x magnification, and 20000x magnification</a:t>
            </a:r>
            <a:endParaRPr lang="el-GR"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2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Development of nano-enhanced sizing solutions for carbon </a:t>
            </a:r>
            <a:r>
              <a:rPr lang="en-US" sz="2400" dirty="0" err="1"/>
              <a:t>fibres</a:t>
            </a:r>
            <a:endParaRPr lang="en-US" sz="2400" dirty="0"/>
          </a:p>
        </p:txBody>
      </p:sp>
      <p:pic>
        <p:nvPicPr>
          <p:cNvPr id="3" name="Picture 2" descr="Several images of a thin object&#10;&#10;Description automatically generated with medium confidence">
            <a:extLst>
              <a:ext uri="{FF2B5EF4-FFF2-40B4-BE49-F238E27FC236}">
                <a16:creationId xmlns:a16="http://schemas.microsoft.com/office/drawing/2014/main" id="{6B3CE179-C7B2-F7CD-C987-9BDCE5F294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02" y="1061156"/>
            <a:ext cx="9156846" cy="5003562"/>
          </a:xfrm>
          <a:prstGeom prst="rect">
            <a:avLst/>
          </a:prstGeom>
          <a:noFill/>
          <a:ln>
            <a:noFill/>
          </a:ln>
        </p:spPr>
      </p:pic>
      <p:sp>
        <p:nvSpPr>
          <p:cNvPr id="4" name="TextBox 3">
            <a:extLst>
              <a:ext uri="{FF2B5EF4-FFF2-40B4-BE49-F238E27FC236}">
                <a16:creationId xmlns:a16="http://schemas.microsoft.com/office/drawing/2014/main" id="{1FE4E470-2C56-A62F-C1EB-C68C346E1F27}"/>
              </a:ext>
            </a:extLst>
          </p:cNvPr>
          <p:cNvSpPr txBox="1"/>
          <p:nvPr/>
        </p:nvSpPr>
        <p:spPr>
          <a:xfrm>
            <a:off x="9526136" y="1201126"/>
            <a:ext cx="2296670" cy="2585323"/>
          </a:xfrm>
          <a:prstGeom prst="rect">
            <a:avLst/>
          </a:prstGeom>
          <a:noFill/>
        </p:spPr>
        <p:txBody>
          <a:bodyPr wrap="square">
            <a:spAutoFit/>
          </a:bodyPr>
          <a:lstStyle/>
          <a:p>
            <a:r>
              <a:rPr lang="en-GB" dirty="0"/>
              <a:t>Surface morphology study of </a:t>
            </a:r>
          </a:p>
          <a:p>
            <a:pPr marL="342900" indent="-342900">
              <a:buAutoNum type="alphaLcParenBoth"/>
            </a:pPr>
            <a:r>
              <a:rPr lang="en-GB" dirty="0"/>
              <a:t>CNTs O2, </a:t>
            </a:r>
          </a:p>
          <a:p>
            <a:r>
              <a:rPr lang="en-GB" dirty="0"/>
              <a:t>(b) CNTs N2,</a:t>
            </a:r>
          </a:p>
          <a:p>
            <a:r>
              <a:rPr lang="en-GB" dirty="0"/>
              <a:t>(c) CNTs NH3, </a:t>
            </a:r>
          </a:p>
          <a:p>
            <a:r>
              <a:rPr lang="en-GB" dirty="0"/>
              <a:t>(d) FLG O2, </a:t>
            </a:r>
          </a:p>
          <a:p>
            <a:r>
              <a:rPr lang="en-GB" dirty="0"/>
              <a:t>(e) FLG N2, </a:t>
            </a:r>
          </a:p>
          <a:p>
            <a:r>
              <a:rPr lang="en-GB" dirty="0"/>
              <a:t>(f) FLG NH3</a:t>
            </a:r>
          </a:p>
          <a:p>
            <a:endParaRPr lang="en-GB" dirty="0"/>
          </a:p>
        </p:txBody>
      </p:sp>
    </p:spTree>
    <p:extLst>
      <p:ext uri="{BB962C8B-B14F-4D97-AF65-F5344CB8AC3E}">
        <p14:creationId xmlns:p14="http://schemas.microsoft.com/office/powerpoint/2010/main" val="314294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9EA435A0-645A-378F-7595-3D71B6BD8717}"/>
              </a:ext>
            </a:extLst>
          </p:cNvPr>
          <p:cNvSpPr>
            <a:spLocks noGrp="1"/>
          </p:cNvSpPr>
          <p:nvPr>
            <p:ph type="title"/>
          </p:nvPr>
        </p:nvSpPr>
        <p:spPr>
          <a:xfrm>
            <a:off x="699714" y="353160"/>
            <a:ext cx="7091300" cy="898581"/>
          </a:xfrm>
        </p:spPr>
        <p:txBody>
          <a:bodyPr vert="horz" lIns="91440" tIns="45720" rIns="91440" bIns="45720" rtlCol="0" anchor="ctr">
            <a:normAutofit/>
          </a:bodyPr>
          <a:lstStyle/>
          <a:p>
            <a:r>
              <a:rPr lang="en-US">
                <a:solidFill>
                  <a:srgbClr val="FFFFFF"/>
                </a:solidFill>
                <a:latin typeface="+mj-lt"/>
              </a:rPr>
              <a:t>Development of nano-enhanced sizing solutions for carbon fibres</a:t>
            </a:r>
          </a:p>
        </p:txBody>
      </p:sp>
      <p:sp>
        <p:nvSpPr>
          <p:cNvPr id="4" name="Footer Placeholder 3">
            <a:extLst>
              <a:ext uri="{FF2B5EF4-FFF2-40B4-BE49-F238E27FC236}">
                <a16:creationId xmlns:a16="http://schemas.microsoft.com/office/drawing/2014/main" id="{F1567FB5-228D-FDE8-EB20-EC65612329AD}"/>
              </a:ext>
            </a:extLst>
          </p:cNvPr>
          <p:cNvSpPr>
            <a:spLocks noGrp="1"/>
          </p:cNvSpPr>
          <p:nvPr>
            <p:ph type="ftr" sz="quarter" idx="11"/>
          </p:nvPr>
        </p:nvSpPr>
        <p:spPr>
          <a:xfrm rot="5400000">
            <a:off x="-1823979" y="3592500"/>
            <a:ext cx="4114800" cy="365125"/>
          </a:xfrm>
          <a:effectLst/>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Research Lab of Advanced, Composite, Nano Materials &amp; Nanotechnology,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RNano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Lab</a:t>
            </a:r>
          </a:p>
        </p:txBody>
      </p:sp>
      <p:pic>
        <p:nvPicPr>
          <p:cNvPr id="6" name="Picture 5">
            <a:extLst>
              <a:ext uri="{FF2B5EF4-FFF2-40B4-BE49-F238E27FC236}">
                <a16:creationId xmlns:a16="http://schemas.microsoft.com/office/drawing/2014/main" id="{14F22C20-0A1C-20EA-AA62-599BDC5CADFA}"/>
              </a:ext>
            </a:extLst>
          </p:cNvPr>
          <p:cNvPicPr>
            <a:picLocks noChangeAspect="1"/>
          </p:cNvPicPr>
          <p:nvPr/>
        </p:nvPicPr>
        <p:blipFill>
          <a:blip r:embed="rId2"/>
          <a:stretch>
            <a:fillRect/>
          </a:stretch>
        </p:blipFill>
        <p:spPr>
          <a:xfrm>
            <a:off x="613219" y="2185098"/>
            <a:ext cx="11345359" cy="1264569"/>
          </a:xfrm>
          <a:prstGeom prst="rect">
            <a:avLst/>
          </a:prstGeom>
        </p:spPr>
      </p:pic>
      <p:pic>
        <p:nvPicPr>
          <p:cNvPr id="7" name="Picture 6">
            <a:extLst>
              <a:ext uri="{FF2B5EF4-FFF2-40B4-BE49-F238E27FC236}">
                <a16:creationId xmlns:a16="http://schemas.microsoft.com/office/drawing/2014/main" id="{587CF7A2-C97E-E728-FAA3-8BA1ABB24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022848" y="3429000"/>
            <a:ext cx="3356626" cy="2953831"/>
          </a:xfrm>
          <a:prstGeom prst="rect">
            <a:avLst/>
          </a:prstGeom>
          <a:ln>
            <a:noFill/>
          </a:ln>
          <a:effectLst>
            <a:outerShdw blurRad="190500" algn="tl" rotWithShape="0">
              <a:srgbClr val="000000">
                <a:alpha val="70000"/>
              </a:srgbClr>
            </a:outerShdw>
          </a:effectLst>
        </p:spPr>
      </p:pic>
      <p:sp>
        <p:nvSpPr>
          <p:cNvPr id="5" name="Slide Number Placeholder 4">
            <a:extLst>
              <a:ext uri="{FF2B5EF4-FFF2-40B4-BE49-F238E27FC236}">
                <a16:creationId xmlns:a16="http://schemas.microsoft.com/office/drawing/2014/main" id="{353A9B6B-BEA9-0CA5-B81F-F718327EF9C2}"/>
              </a:ext>
            </a:extLst>
          </p:cNvPr>
          <p:cNvSpPr>
            <a:spLocks noGrp="1"/>
          </p:cNvSpPr>
          <p:nvPr>
            <p:ph type="sldNum" sz="quarter" idx="12"/>
          </p:nvPr>
        </p:nvSpPr>
        <p:spPr>
          <a:xfrm>
            <a:off x="11704320" y="6431079"/>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8AC98E4-57F4-4E65-9225-0862AB0C1F79}"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660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Development of nano-enhanced sizing solutions for carbon </a:t>
            </a:r>
            <a:r>
              <a:rPr lang="en-US" sz="2400" dirty="0" err="1"/>
              <a:t>fibres</a:t>
            </a:r>
            <a:endParaRPr lang="en-US" sz="2400" dirty="0"/>
          </a:p>
        </p:txBody>
      </p:sp>
      <p:pic>
        <p:nvPicPr>
          <p:cNvPr id="3" name="Picture 2" descr="No description available.">
            <a:extLst>
              <a:ext uri="{FF2B5EF4-FFF2-40B4-BE49-F238E27FC236}">
                <a16:creationId xmlns:a16="http://schemas.microsoft.com/office/drawing/2014/main" id="{D297A15D-02F0-1A2D-8E98-BD2AC1FE8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01" y="949422"/>
            <a:ext cx="2112579" cy="204186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75AA0C77-9AE9-F6C5-66B5-2C0F8C945A60}"/>
              </a:ext>
            </a:extLst>
          </p:cNvPr>
          <p:cNvPicPr>
            <a:picLocks noChangeAspect="1"/>
          </p:cNvPicPr>
          <p:nvPr/>
        </p:nvPicPr>
        <p:blipFill rotWithShape="1">
          <a:blip r:embed="rId4"/>
          <a:srcRect t="1615"/>
          <a:stretch/>
        </p:blipFill>
        <p:spPr>
          <a:xfrm>
            <a:off x="3570877" y="1445674"/>
            <a:ext cx="8242746" cy="3616657"/>
          </a:xfrm>
          <a:prstGeom prst="rect">
            <a:avLst/>
          </a:prstGeom>
        </p:spPr>
      </p:pic>
      <p:pic>
        <p:nvPicPr>
          <p:cNvPr id="5" name="Picture 2" descr="No description available.">
            <a:extLst>
              <a:ext uri="{FF2B5EF4-FFF2-40B4-BE49-F238E27FC236}">
                <a16:creationId xmlns:a16="http://schemas.microsoft.com/office/drawing/2014/main" id="{345B7E71-545C-AC31-E3C0-C5A694053D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008" t="20945" r="28830" b="20600"/>
          <a:stretch/>
        </p:blipFill>
        <p:spPr bwMode="auto">
          <a:xfrm>
            <a:off x="1808822" y="3254003"/>
            <a:ext cx="1634195" cy="28430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F99619CC-CD70-4FD2-3FA1-3BCE36318C27}"/>
              </a:ext>
            </a:extLst>
          </p:cNvPr>
          <p:cNvSpPr/>
          <p:nvPr/>
        </p:nvSpPr>
        <p:spPr>
          <a:xfrm>
            <a:off x="120601" y="938235"/>
            <a:ext cx="2112579" cy="2053053"/>
          </a:xfrm>
          <a:prstGeom prst="wedgeEllipseCallout">
            <a:avLst>
              <a:gd name="adj1" fmla="val 63944"/>
              <a:gd name="adj2" fmla="val 14365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562410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Development of nano-enhanced sizing solutions for carbon </a:t>
            </a:r>
            <a:r>
              <a:rPr lang="en-US" sz="2400" dirty="0" err="1"/>
              <a:t>fibres</a:t>
            </a:r>
            <a:endParaRPr lang="en-US" sz="2400" dirty="0"/>
          </a:p>
        </p:txBody>
      </p:sp>
      <p:sp>
        <p:nvSpPr>
          <p:cNvPr id="3" name="TextBox 2">
            <a:extLst>
              <a:ext uri="{FF2B5EF4-FFF2-40B4-BE49-F238E27FC236}">
                <a16:creationId xmlns:a16="http://schemas.microsoft.com/office/drawing/2014/main" id="{8C686F02-AC64-93D7-13A6-3F15B06AE3A6}"/>
              </a:ext>
            </a:extLst>
          </p:cNvPr>
          <p:cNvSpPr txBox="1"/>
          <p:nvPr/>
        </p:nvSpPr>
        <p:spPr>
          <a:xfrm>
            <a:off x="78107" y="4857725"/>
            <a:ext cx="12452327" cy="1323439"/>
          </a:xfrm>
          <a:prstGeom prst="rect">
            <a:avLst/>
          </a:prstGeom>
          <a:noFill/>
        </p:spPr>
        <p:txBody>
          <a:bodyPr wrap="square" rtlCol="0">
            <a:spAutoFit/>
          </a:bodyPr>
          <a:lstStyle/>
          <a:p>
            <a:r>
              <a:rPr lang="en-US" sz="1600" b="0" i="1" dirty="0">
                <a:solidFill>
                  <a:srgbClr val="222222"/>
                </a:solidFill>
                <a:effectLst/>
                <a:latin typeface="Arial" panose="020B0604020202020204" pitchFamily="34" charset="0"/>
              </a:rPr>
              <a:t>The enhanced performance of N</a:t>
            </a:r>
            <a:r>
              <a:rPr lang="en-US" sz="1600" b="0" i="1" baseline="-25000" dirty="0">
                <a:solidFill>
                  <a:srgbClr val="222222"/>
                </a:solidFill>
                <a:effectLst/>
                <a:latin typeface="Arial" panose="020B0604020202020204" pitchFamily="34" charset="0"/>
              </a:rPr>
              <a:t>2</a:t>
            </a:r>
            <a:r>
              <a:rPr lang="en-US" sz="1600" b="0" i="1" dirty="0">
                <a:solidFill>
                  <a:srgbClr val="222222"/>
                </a:solidFill>
                <a:effectLst/>
                <a:latin typeface="Arial" panose="020B0604020202020204" pitchFamily="34" charset="0"/>
              </a:rPr>
              <a:t>-functionalized nanoparticles can be attributed to their chemical affinity with the sizing solution. </a:t>
            </a:r>
          </a:p>
          <a:p>
            <a:r>
              <a:rPr lang="en-US" sz="1600" b="0" i="1" dirty="0">
                <a:solidFill>
                  <a:srgbClr val="222222"/>
                </a:solidFill>
                <a:effectLst/>
                <a:latin typeface="Arial" panose="020B0604020202020204" pitchFamily="34" charset="0"/>
              </a:rPr>
              <a:t>HP206 is amine-dispersed</a:t>
            </a:r>
          </a:p>
          <a:p>
            <a:r>
              <a:rPr lang="en-US" sz="1600" b="1" i="1" dirty="0">
                <a:solidFill>
                  <a:srgbClr val="222222"/>
                </a:solidFill>
                <a:effectLst/>
                <a:latin typeface="Arial" panose="020B0604020202020204" pitchFamily="34" charset="0"/>
              </a:rPr>
              <a:t>N</a:t>
            </a:r>
            <a:r>
              <a:rPr lang="en-US" sz="1600" b="1" i="1" baseline="-25000" dirty="0">
                <a:solidFill>
                  <a:srgbClr val="222222"/>
                </a:solidFill>
                <a:effectLst/>
                <a:latin typeface="Arial" panose="020B0604020202020204" pitchFamily="34" charset="0"/>
              </a:rPr>
              <a:t>2</a:t>
            </a:r>
            <a:r>
              <a:rPr lang="en-US" sz="1600" b="1" i="1" dirty="0">
                <a:solidFill>
                  <a:srgbClr val="222222"/>
                </a:solidFill>
                <a:effectLst/>
                <a:latin typeface="Arial" panose="020B0604020202020204" pitchFamily="34" charset="0"/>
              </a:rPr>
              <a:t> functionalization introduces C-N bonds (XPS) </a:t>
            </a:r>
          </a:p>
          <a:p>
            <a:r>
              <a:rPr lang="en-US" sz="1600" b="0" i="1" dirty="0">
                <a:solidFill>
                  <a:srgbClr val="222222"/>
                </a:solidFill>
                <a:effectLst/>
                <a:latin typeface="Arial" panose="020B0604020202020204" pitchFamily="34" charset="0"/>
              </a:rPr>
              <a:t>NH</a:t>
            </a:r>
            <a:r>
              <a:rPr lang="en-US" sz="1600" b="0" i="1" baseline="-25000" dirty="0">
                <a:solidFill>
                  <a:srgbClr val="222222"/>
                </a:solidFill>
                <a:effectLst/>
                <a:latin typeface="Arial" panose="020B0604020202020204" pitchFamily="34" charset="0"/>
              </a:rPr>
              <a:t>3</a:t>
            </a:r>
            <a:r>
              <a:rPr lang="en-US" sz="1600" b="0" i="1" dirty="0">
                <a:solidFill>
                  <a:srgbClr val="222222"/>
                </a:solidFill>
                <a:effectLst/>
                <a:latin typeface="Arial" panose="020B0604020202020204" pitchFamily="34" charset="0"/>
              </a:rPr>
              <a:t> functionalization introduces C-N bonds (XPS) but less than N</a:t>
            </a:r>
            <a:r>
              <a:rPr lang="en-US" sz="1600" b="0" i="1" baseline="-25000" dirty="0">
                <a:solidFill>
                  <a:srgbClr val="222222"/>
                </a:solidFill>
                <a:effectLst/>
                <a:latin typeface="Arial" panose="020B0604020202020204" pitchFamily="34" charset="0"/>
              </a:rPr>
              <a:t>2</a:t>
            </a:r>
            <a:r>
              <a:rPr lang="en-US" sz="1600" b="0" i="1" dirty="0">
                <a:solidFill>
                  <a:srgbClr val="222222"/>
                </a:solidFill>
                <a:effectLst/>
                <a:latin typeface="Arial" panose="020B0604020202020204" pitchFamily="34" charset="0"/>
              </a:rPr>
              <a:t> (XPS)</a:t>
            </a:r>
          </a:p>
          <a:p>
            <a:r>
              <a:rPr lang="en-US" sz="1600" b="0" i="1" dirty="0">
                <a:solidFill>
                  <a:srgbClr val="222222"/>
                </a:solidFill>
                <a:effectLst/>
                <a:latin typeface="Arial" panose="020B0604020202020204" pitchFamily="34" charset="0"/>
              </a:rPr>
              <a:t>O</a:t>
            </a:r>
            <a:r>
              <a:rPr lang="en-US" sz="1600" b="0" i="1" baseline="-25000" dirty="0">
                <a:solidFill>
                  <a:srgbClr val="222222"/>
                </a:solidFill>
                <a:effectLst/>
                <a:latin typeface="Arial" panose="020B0604020202020204" pitchFamily="34" charset="0"/>
              </a:rPr>
              <a:t>2</a:t>
            </a:r>
            <a:r>
              <a:rPr lang="en-US" sz="1600" b="0" i="1" dirty="0">
                <a:solidFill>
                  <a:srgbClr val="222222"/>
                </a:solidFill>
                <a:effectLst/>
                <a:latin typeface="Arial" panose="020B0604020202020204" pitchFamily="34" charset="0"/>
              </a:rPr>
              <a:t> functionalization introduces C-O bonds (XPS)</a:t>
            </a:r>
          </a:p>
        </p:txBody>
      </p:sp>
      <p:pic>
        <p:nvPicPr>
          <p:cNvPr id="4" name="Picture 3" descr="A screenshot of a computer&#10;&#10;Description automatically generated">
            <a:extLst>
              <a:ext uri="{FF2B5EF4-FFF2-40B4-BE49-F238E27FC236}">
                <a16:creationId xmlns:a16="http://schemas.microsoft.com/office/drawing/2014/main" id="{C2EFD2CC-646F-D092-EE48-671ACD210378}"/>
              </a:ext>
            </a:extLst>
          </p:cNvPr>
          <p:cNvPicPr>
            <a:picLocks noChangeAspect="1"/>
          </p:cNvPicPr>
          <p:nvPr/>
        </p:nvPicPr>
        <p:blipFill rotWithShape="1">
          <a:blip r:embed="rId3">
            <a:extLst>
              <a:ext uri="{28A0092B-C50C-407E-A947-70E740481C1C}">
                <a14:useLocalDpi xmlns:a14="http://schemas.microsoft.com/office/drawing/2010/main" val="0"/>
              </a:ext>
            </a:extLst>
          </a:blip>
          <a:srcRect l="11133" t="12451" r="11480"/>
          <a:stretch/>
        </p:blipFill>
        <p:spPr>
          <a:xfrm>
            <a:off x="573863" y="886068"/>
            <a:ext cx="4855781" cy="3884064"/>
          </a:xfrm>
          <a:prstGeom prst="rect">
            <a:avLst/>
          </a:prstGeom>
        </p:spPr>
      </p:pic>
      <p:pic>
        <p:nvPicPr>
          <p:cNvPr id="5" name="Picture 4">
            <a:extLst>
              <a:ext uri="{FF2B5EF4-FFF2-40B4-BE49-F238E27FC236}">
                <a16:creationId xmlns:a16="http://schemas.microsoft.com/office/drawing/2014/main" id="{63F38959-D058-6E7A-0BC6-00195D80A9EA}"/>
              </a:ext>
            </a:extLst>
          </p:cNvPr>
          <p:cNvPicPr>
            <a:picLocks noChangeAspect="1"/>
          </p:cNvPicPr>
          <p:nvPr/>
        </p:nvPicPr>
        <p:blipFill rotWithShape="1">
          <a:blip r:embed="rId4"/>
          <a:srcRect l="46585" r="24015" b="10492"/>
          <a:stretch/>
        </p:blipFill>
        <p:spPr>
          <a:xfrm>
            <a:off x="7637493" y="2184040"/>
            <a:ext cx="3506229" cy="1453089"/>
          </a:xfrm>
          <a:prstGeom prst="rect">
            <a:avLst/>
          </a:prstGeom>
        </p:spPr>
      </p:pic>
      <p:sp>
        <p:nvSpPr>
          <p:cNvPr id="6" name="TextBox 5">
            <a:extLst>
              <a:ext uri="{FF2B5EF4-FFF2-40B4-BE49-F238E27FC236}">
                <a16:creationId xmlns:a16="http://schemas.microsoft.com/office/drawing/2014/main" id="{CAECBE61-CFAD-9B2D-DB78-2F3A4DFF47E6}"/>
              </a:ext>
            </a:extLst>
          </p:cNvPr>
          <p:cNvSpPr txBox="1"/>
          <p:nvPr/>
        </p:nvSpPr>
        <p:spPr>
          <a:xfrm>
            <a:off x="7520817" y="1727115"/>
            <a:ext cx="3739580" cy="369332"/>
          </a:xfrm>
          <a:prstGeom prst="rect">
            <a:avLst/>
          </a:prstGeom>
          <a:noFill/>
        </p:spPr>
        <p:txBody>
          <a:bodyPr wrap="square" rtlCol="0">
            <a:spAutoFit/>
          </a:bodyPr>
          <a:lstStyle/>
          <a:p>
            <a:r>
              <a:rPr lang="en-US" dirty="0">
                <a:latin typeface="Century Gothic" panose="020B0502020202020204" pitchFamily="34" charset="0"/>
              </a:rPr>
              <a:t>Single </a:t>
            </a:r>
            <a:r>
              <a:rPr lang="en-US" dirty="0" err="1">
                <a:latin typeface="Century Gothic" panose="020B0502020202020204" pitchFamily="34" charset="0"/>
              </a:rPr>
              <a:t>fibre</a:t>
            </a:r>
            <a:r>
              <a:rPr lang="en-US" dirty="0">
                <a:latin typeface="Century Gothic" panose="020B0502020202020204" pitchFamily="34" charset="0"/>
              </a:rPr>
              <a:t> push out test results</a:t>
            </a:r>
            <a:endParaRPr lang="el-GR" dirty="0">
              <a:latin typeface="Century Gothic" panose="020B0502020202020204" pitchFamily="34" charset="0"/>
            </a:endParaRPr>
          </a:p>
        </p:txBody>
      </p:sp>
    </p:spTree>
    <p:extLst>
      <p:ext uri="{BB962C8B-B14F-4D97-AF65-F5344CB8AC3E}">
        <p14:creationId xmlns:p14="http://schemas.microsoft.com/office/powerpoint/2010/main" val="2415661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62184C7-90DB-D7DB-72FC-0B525D04A669}"/>
              </a:ext>
            </a:extLst>
          </p:cNvPr>
          <p:cNvSpPr txBox="1"/>
          <p:nvPr/>
        </p:nvSpPr>
        <p:spPr>
          <a:xfrm>
            <a:off x="640080" y="2706624"/>
            <a:ext cx="6894576" cy="3483864"/>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Headings)"/>
              </a:rPr>
              <a:t>IV. Upgrade and evaluation of chemically recycled carbon </a:t>
            </a:r>
            <a:r>
              <a:rPr kumimoji="0" lang="en-US" sz="2800" b="0" i="0" u="none" strike="noStrike" kern="1200" cap="none" spc="0" normalizeH="0" baseline="0" noProof="0" dirty="0" err="1">
                <a:ln>
                  <a:noFill/>
                </a:ln>
                <a:solidFill>
                  <a:prstClr val="black"/>
                </a:solidFill>
                <a:effectLst/>
                <a:uLnTx/>
                <a:uFillTx/>
                <a:latin typeface="Calibri Light (Headings)"/>
              </a:rPr>
              <a:t>fibres</a:t>
            </a:r>
            <a:r>
              <a:rPr kumimoji="0" lang="en-US" sz="2800" b="0" i="0" u="none" strike="noStrike" kern="1200" cap="none" spc="0" normalizeH="0" baseline="0" noProof="0" dirty="0">
                <a:ln>
                  <a:noFill/>
                </a:ln>
                <a:solidFill>
                  <a:prstClr val="black"/>
                </a:solidFill>
                <a:effectLst/>
                <a:uLnTx/>
                <a:uFillTx/>
                <a:latin typeface="Calibri Light (Headings)"/>
              </a:rPr>
              <a:t> </a:t>
            </a:r>
          </a:p>
        </p:txBody>
      </p:sp>
      <p:pic>
        <p:nvPicPr>
          <p:cNvPr id="8" name="Picture 7" descr="EuReComp (@eurecomp) / Twitter">
            <a:extLst>
              <a:ext uri="{FF2B5EF4-FFF2-40B4-BE49-F238E27FC236}">
                <a16:creationId xmlns:a16="http://schemas.microsoft.com/office/drawing/2014/main" id="{6753EC2B-1932-B7CB-4748-4551FEB36F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3840" y="1347758"/>
            <a:ext cx="3429969" cy="342996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B44BCF14-76C1-E05D-9456-BF0B39E0050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Research Lab of Advanced, Composite, Nano Materials &amp; Nanotechnology, RNano Lab</a:t>
            </a:r>
          </a:p>
        </p:txBody>
      </p:sp>
      <p:sp>
        <p:nvSpPr>
          <p:cNvPr id="5" name="Slide Number Placeholder 4">
            <a:extLst>
              <a:ext uri="{FF2B5EF4-FFF2-40B4-BE49-F238E27FC236}">
                <a16:creationId xmlns:a16="http://schemas.microsoft.com/office/drawing/2014/main" id="{B12AD03B-8110-6B91-051C-16282FAC7D7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8AC98E4-57F4-4E65-9225-0862AB0C1F7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166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Upgrade and evaluation of chemically recycled carbon </a:t>
            </a:r>
            <a:r>
              <a:rPr lang="en-US" sz="2400" dirty="0" err="1"/>
              <a:t>fibres</a:t>
            </a:r>
            <a:r>
              <a:rPr lang="en-US" sz="2400" dirty="0"/>
              <a:t> </a:t>
            </a:r>
          </a:p>
        </p:txBody>
      </p:sp>
      <p:sp>
        <p:nvSpPr>
          <p:cNvPr id="27" name="TextBox 26">
            <a:extLst>
              <a:ext uri="{FF2B5EF4-FFF2-40B4-BE49-F238E27FC236}">
                <a16:creationId xmlns:a16="http://schemas.microsoft.com/office/drawing/2014/main" id="{AE06498E-B19F-CA82-0EEE-EA90206BDA35}"/>
              </a:ext>
            </a:extLst>
          </p:cNvPr>
          <p:cNvSpPr txBox="1"/>
          <p:nvPr/>
        </p:nvSpPr>
        <p:spPr bwMode="auto">
          <a:xfrm rot="19802820">
            <a:off x="1781736" y="2822532"/>
            <a:ext cx="1510012" cy="415498"/>
          </a:xfrm>
          <a:prstGeom prst="rect">
            <a:avLst/>
          </a:prstGeom>
          <a:noFill/>
        </p:spPr>
        <p:txBody>
          <a:bodyPr wrap="square" rtlCol="0">
            <a:spAutoFit/>
          </a:bodyPr>
          <a:lstStyle>
            <a:defPPr>
              <a:defRPr lang="en-US"/>
            </a:defPPr>
            <a:lvl1pPr algn="ctr">
              <a:defRPr sz="1050" i="1"/>
            </a:lvl1pPr>
          </a:lstStyle>
          <a:p>
            <a:r>
              <a:rPr lang="en-US" dirty="0"/>
              <a:t>Plasma assisted solvolysis</a:t>
            </a:r>
            <a:endParaRPr lang="el-GR" dirty="0"/>
          </a:p>
        </p:txBody>
      </p:sp>
      <p:pic>
        <p:nvPicPr>
          <p:cNvPr id="28" name="Picture 27">
            <a:extLst>
              <a:ext uri="{FF2B5EF4-FFF2-40B4-BE49-F238E27FC236}">
                <a16:creationId xmlns:a16="http://schemas.microsoft.com/office/drawing/2014/main" id="{03F60A90-8B49-2437-83AC-33B298AE2E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188" r="34027"/>
          <a:stretch/>
        </p:blipFill>
        <p:spPr bwMode="auto">
          <a:xfrm>
            <a:off x="10202799" y="2310784"/>
            <a:ext cx="1289132" cy="2607445"/>
          </a:xfrm>
          <a:prstGeom prst="rect">
            <a:avLst/>
          </a:prstGeom>
          <a:ln>
            <a:noFill/>
          </a:ln>
          <a:effectLst>
            <a:outerShdw blurRad="190500" algn="tl" rotWithShape="0">
              <a:srgbClr val="000000">
                <a:alpha val="70000"/>
              </a:srgbClr>
            </a:outerShdw>
          </a:effectLst>
        </p:spPr>
      </p:pic>
      <p:pic>
        <p:nvPicPr>
          <p:cNvPr id="29" name="Picture 2">
            <a:extLst>
              <a:ext uri="{FF2B5EF4-FFF2-40B4-BE49-F238E27FC236}">
                <a16:creationId xmlns:a16="http://schemas.microsoft.com/office/drawing/2014/main" id="{4CA47B7D-9331-53AA-518C-C0F5DC40EFF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03" t="22955" r="27165" b="14704"/>
          <a:stretch/>
        </p:blipFill>
        <p:spPr bwMode="auto">
          <a:xfrm>
            <a:off x="6096000" y="1189654"/>
            <a:ext cx="2595561" cy="18853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cxnSp>
        <p:nvCxnSpPr>
          <p:cNvPr id="30" name="Straight Arrow Connector 29">
            <a:extLst>
              <a:ext uri="{FF2B5EF4-FFF2-40B4-BE49-F238E27FC236}">
                <a16:creationId xmlns:a16="http://schemas.microsoft.com/office/drawing/2014/main" id="{5B41B92B-1091-A5AF-A729-AFB2C0DC120B}"/>
              </a:ext>
            </a:extLst>
          </p:cNvPr>
          <p:cNvCxnSpPr>
            <a:cxnSpLocks/>
          </p:cNvCxnSpPr>
          <p:nvPr/>
        </p:nvCxnSpPr>
        <p:spPr bwMode="auto">
          <a:xfrm>
            <a:off x="5705705" y="3787352"/>
            <a:ext cx="42188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E4CC0C4-BE50-3666-DCBD-B2DEB5B9A61B}"/>
              </a:ext>
            </a:extLst>
          </p:cNvPr>
          <p:cNvSpPr txBox="1"/>
          <p:nvPr/>
        </p:nvSpPr>
        <p:spPr>
          <a:xfrm>
            <a:off x="254194" y="4941135"/>
            <a:ext cx="1872667" cy="577081"/>
          </a:xfrm>
          <a:prstGeom prst="rect">
            <a:avLst/>
          </a:prstGeom>
          <a:noFill/>
        </p:spPr>
        <p:txBody>
          <a:bodyPr wrap="square" rtlCol="0">
            <a:spAutoFit/>
          </a:bodyPr>
          <a:lstStyle/>
          <a:p>
            <a:pPr algn="ctr"/>
            <a:r>
              <a:rPr lang="en-US" sz="1050" i="1" dirty="0"/>
              <a:t>Composite specimen manufactured with Filament Winding</a:t>
            </a:r>
            <a:endParaRPr lang="el-GR" sz="1050" i="1" dirty="0"/>
          </a:p>
        </p:txBody>
      </p:sp>
      <p:sp>
        <p:nvSpPr>
          <p:cNvPr id="32" name="TextBox 31">
            <a:extLst>
              <a:ext uri="{FF2B5EF4-FFF2-40B4-BE49-F238E27FC236}">
                <a16:creationId xmlns:a16="http://schemas.microsoft.com/office/drawing/2014/main" id="{7EB045FE-2A2F-9081-E3B0-8EEB4468F8EF}"/>
              </a:ext>
            </a:extLst>
          </p:cNvPr>
          <p:cNvSpPr txBox="1"/>
          <p:nvPr/>
        </p:nvSpPr>
        <p:spPr>
          <a:xfrm>
            <a:off x="6212303" y="3229277"/>
            <a:ext cx="2362956" cy="900246"/>
          </a:xfrm>
          <a:prstGeom prst="rect">
            <a:avLst/>
          </a:prstGeom>
          <a:noFill/>
        </p:spPr>
        <p:txBody>
          <a:bodyPr wrap="square" rtlCol="0">
            <a:spAutoFit/>
          </a:bodyPr>
          <a:lstStyle/>
          <a:p>
            <a:pPr algn="ctr"/>
            <a:r>
              <a:rPr lang="en-US" sz="1050" i="1" dirty="0"/>
              <a:t>Continuous Carbon Fibre Reclamation</a:t>
            </a:r>
          </a:p>
          <a:p>
            <a:pPr algn="ctr"/>
            <a:endParaRPr lang="en-US" sz="1050" i="1" dirty="0"/>
          </a:p>
          <a:p>
            <a:pPr algn="ctr"/>
            <a:r>
              <a:rPr lang="en-US" sz="1050" i="1" dirty="0"/>
              <a:t>Plasma assisted solvolysis</a:t>
            </a:r>
            <a:br>
              <a:rPr lang="en-US" sz="1050" i="1" dirty="0"/>
            </a:br>
            <a:br>
              <a:rPr lang="en-US" sz="1050" i="1" dirty="0"/>
            </a:br>
            <a:r>
              <a:rPr lang="en-US" sz="1050" i="1" dirty="0"/>
              <a:t>or Chemical assisted treatment</a:t>
            </a:r>
            <a:endParaRPr lang="el-GR" sz="1050" i="1" dirty="0"/>
          </a:p>
        </p:txBody>
      </p:sp>
      <p:sp>
        <p:nvSpPr>
          <p:cNvPr id="33" name="TextBox 32">
            <a:extLst>
              <a:ext uri="{FF2B5EF4-FFF2-40B4-BE49-F238E27FC236}">
                <a16:creationId xmlns:a16="http://schemas.microsoft.com/office/drawing/2014/main" id="{B5962D7F-BD42-CDF1-C4FB-BFAC7F19C08E}"/>
              </a:ext>
            </a:extLst>
          </p:cNvPr>
          <p:cNvSpPr txBox="1"/>
          <p:nvPr/>
        </p:nvSpPr>
        <p:spPr>
          <a:xfrm>
            <a:off x="9924557" y="4975759"/>
            <a:ext cx="1872667" cy="415498"/>
          </a:xfrm>
          <a:prstGeom prst="rect">
            <a:avLst/>
          </a:prstGeom>
          <a:noFill/>
        </p:spPr>
        <p:txBody>
          <a:bodyPr wrap="square" rtlCol="0">
            <a:spAutoFit/>
          </a:bodyPr>
          <a:lstStyle/>
          <a:p>
            <a:pPr algn="ctr"/>
            <a:r>
              <a:rPr lang="en-US" sz="1050" i="1" dirty="0"/>
              <a:t>Continuous recycled Fibre winding</a:t>
            </a:r>
            <a:endParaRPr lang="el-GR" sz="1050" i="1" dirty="0"/>
          </a:p>
        </p:txBody>
      </p:sp>
      <p:pic>
        <p:nvPicPr>
          <p:cNvPr id="34" name="Picture 33" descr="A glass jar with a red lid&#10;&#10;Description automatically generated">
            <a:extLst>
              <a:ext uri="{FF2B5EF4-FFF2-40B4-BE49-F238E27FC236}">
                <a16:creationId xmlns:a16="http://schemas.microsoft.com/office/drawing/2014/main" id="{721D946F-0FA5-5581-A3B9-436800256D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8" b="50"/>
          <a:stretch/>
        </p:blipFill>
        <p:spPr bwMode="auto">
          <a:xfrm>
            <a:off x="3507795" y="3787352"/>
            <a:ext cx="1633804" cy="2174983"/>
          </a:xfrm>
          <a:prstGeom prst="rect">
            <a:avLst/>
          </a:prstGeom>
          <a:ln>
            <a:noFill/>
          </a:ln>
          <a:effectLst>
            <a:outerShdw blurRad="190500" algn="tl" rotWithShape="0">
              <a:srgbClr val="000000">
                <a:alpha val="70000"/>
              </a:srgbClr>
            </a:outerShdw>
          </a:effectLst>
        </p:spPr>
      </p:pic>
      <p:pic>
        <p:nvPicPr>
          <p:cNvPr id="35" name="Picture 2">
            <a:extLst>
              <a:ext uri="{FF2B5EF4-FFF2-40B4-BE49-F238E27FC236}">
                <a16:creationId xmlns:a16="http://schemas.microsoft.com/office/drawing/2014/main" id="{EDD8370F-4C97-5EEC-FF9C-63599B63A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7795" y="1004488"/>
            <a:ext cx="1510257" cy="21749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6" name="Picture 35" descr="A black thread roll and a black thread roll&#10;&#10;Description automatically generated">
            <a:extLst>
              <a:ext uri="{FF2B5EF4-FFF2-40B4-BE49-F238E27FC236}">
                <a16:creationId xmlns:a16="http://schemas.microsoft.com/office/drawing/2014/main" id="{D1222C35-4D78-CD67-5742-9F5B369930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478" r="43509" b="-103"/>
          <a:stretch/>
        </p:blipFill>
        <p:spPr bwMode="auto">
          <a:xfrm rot="5400000">
            <a:off x="6885878" y="3526465"/>
            <a:ext cx="1177929" cy="2630748"/>
          </a:xfrm>
          <a:prstGeom prst="rect">
            <a:avLst/>
          </a:prstGeom>
          <a:noFill/>
        </p:spPr>
      </p:pic>
      <p:pic>
        <p:nvPicPr>
          <p:cNvPr id="37" name="Picture 36" descr="A black thread roll and a black thread roll&#10;&#10;Description automatically generated">
            <a:extLst>
              <a:ext uri="{FF2B5EF4-FFF2-40B4-BE49-F238E27FC236}">
                <a16:creationId xmlns:a16="http://schemas.microsoft.com/office/drawing/2014/main" id="{3268D66E-A4E8-545D-4064-C1023590535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848" t="13282" r="4806" b="18467"/>
          <a:stretch/>
        </p:blipFill>
        <p:spPr bwMode="auto">
          <a:xfrm>
            <a:off x="530778" y="2233362"/>
            <a:ext cx="1319501" cy="2707773"/>
          </a:xfrm>
          <a:prstGeom prst="rect">
            <a:avLst/>
          </a:prstGeom>
          <a:ln>
            <a:noFill/>
          </a:ln>
          <a:effectLst>
            <a:outerShdw blurRad="190500" algn="tl" rotWithShape="0">
              <a:srgbClr val="000000">
                <a:alpha val="70000"/>
              </a:srgbClr>
            </a:outerShdw>
          </a:effectLst>
        </p:spPr>
      </p:pic>
      <p:sp>
        <p:nvSpPr>
          <p:cNvPr id="38" name="TextBox 37">
            <a:extLst>
              <a:ext uri="{FF2B5EF4-FFF2-40B4-BE49-F238E27FC236}">
                <a16:creationId xmlns:a16="http://schemas.microsoft.com/office/drawing/2014/main" id="{DFDA80A9-00E8-8185-C3B8-137B55AA1D49}"/>
              </a:ext>
            </a:extLst>
          </p:cNvPr>
          <p:cNvSpPr txBox="1"/>
          <p:nvPr/>
        </p:nvSpPr>
        <p:spPr bwMode="auto">
          <a:xfrm rot="1807765">
            <a:off x="1740858" y="3952335"/>
            <a:ext cx="1510012" cy="415498"/>
          </a:xfrm>
          <a:prstGeom prst="rect">
            <a:avLst/>
          </a:prstGeom>
          <a:noFill/>
        </p:spPr>
        <p:txBody>
          <a:bodyPr wrap="square" rtlCol="0">
            <a:spAutoFit/>
          </a:bodyPr>
          <a:lstStyle>
            <a:defPPr>
              <a:defRPr lang="en-US"/>
            </a:defPPr>
            <a:lvl1pPr algn="ctr">
              <a:defRPr sz="1050" i="1"/>
            </a:lvl1pPr>
          </a:lstStyle>
          <a:p>
            <a:r>
              <a:rPr lang="en-US" dirty="0"/>
              <a:t>Chemical assisted solvolysis</a:t>
            </a:r>
            <a:endParaRPr lang="el-GR" dirty="0"/>
          </a:p>
        </p:txBody>
      </p:sp>
      <p:cxnSp>
        <p:nvCxnSpPr>
          <p:cNvPr id="39" name="Straight Arrow Connector 38">
            <a:extLst>
              <a:ext uri="{FF2B5EF4-FFF2-40B4-BE49-F238E27FC236}">
                <a16:creationId xmlns:a16="http://schemas.microsoft.com/office/drawing/2014/main" id="{7E4A335E-D9B6-626C-E717-5FBFC3E13E9F}"/>
              </a:ext>
            </a:extLst>
          </p:cNvPr>
          <p:cNvCxnSpPr/>
          <p:nvPr/>
        </p:nvCxnSpPr>
        <p:spPr>
          <a:xfrm flipV="1">
            <a:off x="1934593" y="2800550"/>
            <a:ext cx="1368447" cy="786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2570DCC-4A12-FB8F-E52F-EF8E2BE836E9}"/>
              </a:ext>
            </a:extLst>
          </p:cNvPr>
          <p:cNvCxnSpPr>
            <a:cxnSpLocks/>
          </p:cNvCxnSpPr>
          <p:nvPr/>
        </p:nvCxnSpPr>
        <p:spPr>
          <a:xfrm>
            <a:off x="1928919" y="3587248"/>
            <a:ext cx="1336565" cy="781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A0D5162-14BB-BE3F-F903-937036A4D7B6}"/>
              </a:ext>
            </a:extLst>
          </p:cNvPr>
          <p:cNvCxnSpPr/>
          <p:nvPr/>
        </p:nvCxnSpPr>
        <p:spPr>
          <a:xfrm>
            <a:off x="5141599" y="2233362"/>
            <a:ext cx="56410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85FBB0-A184-23BD-09CC-ECE7831419C9}"/>
              </a:ext>
            </a:extLst>
          </p:cNvPr>
          <p:cNvCxnSpPr/>
          <p:nvPr/>
        </p:nvCxnSpPr>
        <p:spPr>
          <a:xfrm>
            <a:off x="5705705" y="2233362"/>
            <a:ext cx="0" cy="2707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EDFAECD-3485-1F50-D4F1-6A41A333DB5A}"/>
              </a:ext>
            </a:extLst>
          </p:cNvPr>
          <p:cNvCxnSpPr/>
          <p:nvPr/>
        </p:nvCxnSpPr>
        <p:spPr>
          <a:xfrm flipH="1">
            <a:off x="5239045" y="4941135"/>
            <a:ext cx="466660" cy="0"/>
          </a:xfrm>
          <a:prstGeom prst="line">
            <a:avLst/>
          </a:prstGeom>
        </p:spPr>
        <p:style>
          <a:lnRef idx="1">
            <a:schemeClr val="accent1"/>
          </a:lnRef>
          <a:fillRef idx="0">
            <a:schemeClr val="accent1"/>
          </a:fillRef>
          <a:effectRef idx="0">
            <a:schemeClr val="accent1"/>
          </a:effectRef>
          <a:fontRef idx="minor">
            <a:schemeClr val="tx1"/>
          </a:fontRef>
        </p:style>
      </p:cxnSp>
      <p:pic>
        <p:nvPicPr>
          <p:cNvPr id="44" name="Picture 2" descr="upatras eclass">
            <a:extLst>
              <a:ext uri="{FF2B5EF4-FFF2-40B4-BE49-F238E27FC236}">
                <a16:creationId xmlns:a16="http://schemas.microsoft.com/office/drawing/2014/main" id="{70469A72-3B0D-8300-70D8-68C6337B631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197" t="13238" r="12750" b="12518"/>
          <a:stretch/>
        </p:blipFill>
        <p:spPr bwMode="auto">
          <a:xfrm>
            <a:off x="2939241" y="2498539"/>
            <a:ext cx="318222" cy="31904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E6D3F588-1CC4-ECBA-B68E-CD7DBCAF34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6637" y="4298604"/>
            <a:ext cx="376062" cy="36178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B&amp;T Composites">
            <a:extLst>
              <a:ext uri="{FF2B5EF4-FFF2-40B4-BE49-F238E27FC236}">
                <a16:creationId xmlns:a16="http://schemas.microsoft.com/office/drawing/2014/main" id="{958EC6A8-A7D5-BBFF-44F5-0F85627FC23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415" b="93237" l="3689" r="95902">
                        <a14:foregroundMark x1="5328" y1="57488" x2="5328" y2="57488"/>
                        <a14:foregroundMark x1="4098" y1="69082" x2="4098" y2="69082"/>
                        <a14:foregroundMark x1="11475" y1="73430" x2="11475" y2="73430"/>
                        <a14:foregroundMark x1="47541" y1="93237" x2="47541" y2="93237"/>
                        <a14:foregroundMark x1="92213" y1="24155" x2="92213" y2="24155"/>
                        <a14:foregroundMark x1="42623" y1="5797" x2="42623" y2="5797"/>
                        <a14:foregroundMark x1="96311" y1="25604" x2="96311" y2="25604"/>
                        <a14:foregroundMark x1="46311" y1="2415" x2="46311" y2="2415"/>
                      </a14:backgroundRemoval>
                    </a14:imgEffect>
                  </a14:imgLayer>
                </a14:imgProps>
              </a:ext>
              <a:ext uri="{28A0092B-C50C-407E-A947-70E740481C1C}">
                <a14:useLocalDpi xmlns:a14="http://schemas.microsoft.com/office/drawing/2010/main" val="0"/>
              </a:ext>
            </a:extLst>
          </a:blip>
          <a:srcRect/>
          <a:stretch>
            <a:fillRect/>
          </a:stretch>
        </p:blipFill>
        <p:spPr bwMode="auto">
          <a:xfrm>
            <a:off x="1383850" y="4513051"/>
            <a:ext cx="484918" cy="41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785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Upgrade and evaluation of chemically recycled carbon </a:t>
            </a:r>
            <a:r>
              <a:rPr lang="en-US" sz="2400" dirty="0" err="1"/>
              <a:t>fibres</a:t>
            </a:r>
            <a:r>
              <a:rPr lang="en-US" sz="2400" dirty="0"/>
              <a:t> </a:t>
            </a:r>
          </a:p>
        </p:txBody>
      </p:sp>
      <p:pic>
        <p:nvPicPr>
          <p:cNvPr id="3" name="Picture 2" descr="Close-up of a microscope image of a thin tube&#10;&#10;Description automatically generated with medium confidence">
            <a:extLst>
              <a:ext uri="{FF2B5EF4-FFF2-40B4-BE49-F238E27FC236}">
                <a16:creationId xmlns:a16="http://schemas.microsoft.com/office/drawing/2014/main" id="{CD38647D-8C5A-2E32-D9AA-0386B2E72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16" y="1184883"/>
            <a:ext cx="2242494" cy="1927143"/>
          </a:xfrm>
          <a:prstGeom prst="rect">
            <a:avLst/>
          </a:prstGeom>
          <a:ln>
            <a:noFill/>
          </a:ln>
          <a:effectLst>
            <a:outerShdw blurRad="190500" algn="tl" rotWithShape="0">
              <a:srgbClr val="000000">
                <a:alpha val="70000"/>
              </a:srgbClr>
            </a:outerShdw>
          </a:effectLst>
        </p:spPr>
      </p:pic>
      <p:pic>
        <p:nvPicPr>
          <p:cNvPr id="4" name="Picture 3" descr="A close-up of a ring&#10;&#10;Description automatically generated">
            <a:extLst>
              <a:ext uri="{FF2B5EF4-FFF2-40B4-BE49-F238E27FC236}">
                <a16:creationId xmlns:a16="http://schemas.microsoft.com/office/drawing/2014/main" id="{2F8CC688-BBF5-F5A2-7FBA-A1A89B820C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017" y="3159562"/>
            <a:ext cx="2253398" cy="169004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0D557D29-850B-3752-3ABD-BB8738D14D60}"/>
              </a:ext>
            </a:extLst>
          </p:cNvPr>
          <p:cNvSpPr txBox="1"/>
          <p:nvPr/>
        </p:nvSpPr>
        <p:spPr>
          <a:xfrm>
            <a:off x="906951" y="3273046"/>
            <a:ext cx="1799156" cy="307777"/>
          </a:xfrm>
          <a:prstGeom prst="rect">
            <a:avLst/>
          </a:prstGeom>
          <a:noFill/>
        </p:spPr>
        <p:txBody>
          <a:bodyPr wrap="square" rtlCol="0">
            <a:spAutoFit/>
          </a:bodyPr>
          <a:lstStyle/>
          <a:p>
            <a:pPr algn="ctr"/>
            <a:r>
              <a:rPr lang="en-US" sz="1400" dirty="0">
                <a:solidFill>
                  <a:schemeClr val="bg1"/>
                </a:solidFill>
              </a:rPr>
              <a:t>100% Carbon</a:t>
            </a:r>
            <a:endParaRPr lang="el-GR" sz="1400" dirty="0">
              <a:solidFill>
                <a:schemeClr val="bg1"/>
              </a:solidFill>
            </a:endParaRPr>
          </a:p>
        </p:txBody>
      </p:sp>
      <p:sp>
        <p:nvSpPr>
          <p:cNvPr id="6" name="TextBox 5">
            <a:extLst>
              <a:ext uri="{FF2B5EF4-FFF2-40B4-BE49-F238E27FC236}">
                <a16:creationId xmlns:a16="http://schemas.microsoft.com/office/drawing/2014/main" id="{EF794D18-31BD-066B-B5F7-002B4F847781}"/>
              </a:ext>
            </a:extLst>
          </p:cNvPr>
          <p:cNvSpPr txBox="1"/>
          <p:nvPr/>
        </p:nvSpPr>
        <p:spPr>
          <a:xfrm>
            <a:off x="859656" y="3087345"/>
            <a:ext cx="1712405" cy="253916"/>
          </a:xfrm>
          <a:prstGeom prst="rect">
            <a:avLst/>
          </a:prstGeom>
          <a:noFill/>
        </p:spPr>
        <p:txBody>
          <a:bodyPr wrap="square" rtlCol="0">
            <a:spAutoFit/>
          </a:bodyPr>
          <a:lstStyle/>
          <a:p>
            <a:pPr algn="ctr"/>
            <a:r>
              <a:rPr lang="en-US" sz="1050" i="1" dirty="0"/>
              <a:t>Reference Fibre x1000</a:t>
            </a:r>
            <a:endParaRPr lang="el-GR" sz="1050" i="1" dirty="0"/>
          </a:p>
        </p:txBody>
      </p:sp>
      <p:sp>
        <p:nvSpPr>
          <p:cNvPr id="7" name="TextBox 6">
            <a:extLst>
              <a:ext uri="{FF2B5EF4-FFF2-40B4-BE49-F238E27FC236}">
                <a16:creationId xmlns:a16="http://schemas.microsoft.com/office/drawing/2014/main" id="{1782B901-E2AC-6B8A-03FD-A7B8E133E7A8}"/>
              </a:ext>
            </a:extLst>
          </p:cNvPr>
          <p:cNvSpPr txBox="1"/>
          <p:nvPr/>
        </p:nvSpPr>
        <p:spPr>
          <a:xfrm>
            <a:off x="859656" y="4919271"/>
            <a:ext cx="1587687" cy="415498"/>
          </a:xfrm>
          <a:prstGeom prst="rect">
            <a:avLst/>
          </a:prstGeom>
          <a:noFill/>
        </p:spPr>
        <p:txBody>
          <a:bodyPr wrap="square" rtlCol="0">
            <a:spAutoFit/>
          </a:bodyPr>
          <a:lstStyle/>
          <a:p>
            <a:pPr algn="r"/>
            <a:r>
              <a:rPr lang="en-US" sz="1050" i="1" dirty="0"/>
              <a:t>EDS analysis of reference </a:t>
            </a:r>
            <a:r>
              <a:rPr lang="en-US" sz="1050" i="1" dirty="0" err="1"/>
              <a:t>fibre</a:t>
            </a:r>
            <a:endParaRPr lang="en-US" sz="1050" i="1" dirty="0"/>
          </a:p>
        </p:txBody>
      </p:sp>
      <p:pic>
        <p:nvPicPr>
          <p:cNvPr id="8" name="Picture 7" descr="Close-up of several thin wires&#10;&#10;Description automatically generated">
            <a:extLst>
              <a:ext uri="{FF2B5EF4-FFF2-40B4-BE49-F238E27FC236}">
                <a16:creationId xmlns:a16="http://schemas.microsoft.com/office/drawing/2014/main" id="{C70CEBF0-C093-8AD3-1A65-73D743BD3A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9664" y="1187483"/>
            <a:ext cx="2241911" cy="1926642"/>
          </a:xfrm>
          <a:prstGeom prst="rect">
            <a:avLst/>
          </a:prstGeom>
        </p:spPr>
      </p:pic>
      <p:pic>
        <p:nvPicPr>
          <p:cNvPr id="9" name="Picture 8" descr="A close-up of a grey and yellow circle with Vietnam Veterans Memorial in the background&#10;&#10;Description automatically generated">
            <a:extLst>
              <a:ext uri="{FF2B5EF4-FFF2-40B4-BE49-F238E27FC236}">
                <a16:creationId xmlns:a16="http://schemas.microsoft.com/office/drawing/2014/main" id="{DB67DBFB-47D8-1365-15D2-AA6DEA8FFA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3906" y="3285393"/>
            <a:ext cx="2253398" cy="1690049"/>
          </a:xfrm>
          <a:prstGeom prst="rect">
            <a:avLst/>
          </a:prstGeom>
        </p:spPr>
      </p:pic>
      <p:sp>
        <p:nvSpPr>
          <p:cNvPr id="10" name="TextBox 9">
            <a:extLst>
              <a:ext uri="{FF2B5EF4-FFF2-40B4-BE49-F238E27FC236}">
                <a16:creationId xmlns:a16="http://schemas.microsoft.com/office/drawing/2014/main" id="{E8D49505-EF10-6E6E-DA61-3822544786E7}"/>
              </a:ext>
            </a:extLst>
          </p:cNvPr>
          <p:cNvSpPr txBox="1"/>
          <p:nvPr/>
        </p:nvSpPr>
        <p:spPr>
          <a:xfrm>
            <a:off x="3417167" y="3251410"/>
            <a:ext cx="1681842" cy="307777"/>
          </a:xfrm>
          <a:prstGeom prst="rect">
            <a:avLst/>
          </a:prstGeom>
          <a:noFill/>
        </p:spPr>
        <p:txBody>
          <a:bodyPr wrap="square" rtlCol="0">
            <a:spAutoFit/>
          </a:bodyPr>
          <a:lstStyle/>
          <a:p>
            <a:pPr algn="ctr"/>
            <a:r>
              <a:rPr lang="en-US" sz="1400" dirty="0">
                <a:solidFill>
                  <a:schemeClr val="bg1"/>
                </a:solidFill>
              </a:rPr>
              <a:t>100% Carbon</a:t>
            </a:r>
            <a:endParaRPr lang="el-GR" sz="1400" dirty="0">
              <a:solidFill>
                <a:schemeClr val="bg1"/>
              </a:solidFill>
            </a:endParaRPr>
          </a:p>
        </p:txBody>
      </p:sp>
      <p:sp>
        <p:nvSpPr>
          <p:cNvPr id="11" name="TextBox 10">
            <a:extLst>
              <a:ext uri="{FF2B5EF4-FFF2-40B4-BE49-F238E27FC236}">
                <a16:creationId xmlns:a16="http://schemas.microsoft.com/office/drawing/2014/main" id="{F866F358-FAC6-3AC1-A642-43CAEBE147B0}"/>
              </a:ext>
            </a:extLst>
          </p:cNvPr>
          <p:cNvSpPr txBox="1"/>
          <p:nvPr/>
        </p:nvSpPr>
        <p:spPr>
          <a:xfrm>
            <a:off x="2833754" y="3081897"/>
            <a:ext cx="2208154" cy="253916"/>
          </a:xfrm>
          <a:prstGeom prst="rect">
            <a:avLst/>
          </a:prstGeom>
          <a:noFill/>
        </p:spPr>
        <p:txBody>
          <a:bodyPr wrap="square" rtlCol="0">
            <a:spAutoFit/>
          </a:bodyPr>
          <a:lstStyle/>
          <a:p>
            <a:pPr algn="ctr"/>
            <a:r>
              <a:rPr lang="en-US" sz="1050" i="1" dirty="0"/>
              <a:t>Plasma Recycled Fibre x1000</a:t>
            </a:r>
            <a:endParaRPr lang="el-GR" sz="1050" i="1" dirty="0"/>
          </a:p>
        </p:txBody>
      </p:sp>
      <p:sp>
        <p:nvSpPr>
          <p:cNvPr id="12" name="TextBox 11">
            <a:extLst>
              <a:ext uri="{FF2B5EF4-FFF2-40B4-BE49-F238E27FC236}">
                <a16:creationId xmlns:a16="http://schemas.microsoft.com/office/drawing/2014/main" id="{DAA33426-5249-80FF-43F1-59A9D6354E90}"/>
              </a:ext>
            </a:extLst>
          </p:cNvPr>
          <p:cNvSpPr txBox="1"/>
          <p:nvPr/>
        </p:nvSpPr>
        <p:spPr>
          <a:xfrm>
            <a:off x="3077559" y="4900709"/>
            <a:ext cx="1787596" cy="415498"/>
          </a:xfrm>
          <a:prstGeom prst="rect">
            <a:avLst/>
          </a:prstGeom>
          <a:noFill/>
        </p:spPr>
        <p:txBody>
          <a:bodyPr wrap="square" rtlCol="0">
            <a:spAutoFit/>
          </a:bodyPr>
          <a:lstStyle/>
          <a:p>
            <a:pPr algn="r"/>
            <a:r>
              <a:rPr lang="en-US" sz="1050" i="1" dirty="0"/>
              <a:t>EDS analysis of plasma recycled </a:t>
            </a:r>
            <a:r>
              <a:rPr lang="en-US" sz="1050" i="1" dirty="0" err="1"/>
              <a:t>fibre</a:t>
            </a:r>
            <a:endParaRPr lang="en-US" sz="1050" i="1" dirty="0"/>
          </a:p>
        </p:txBody>
      </p:sp>
      <p:pic>
        <p:nvPicPr>
          <p:cNvPr id="13" name="Picture 12" descr="A close-up of a bunch of thin tubes&#10;&#10;Description automatically generated">
            <a:extLst>
              <a:ext uri="{FF2B5EF4-FFF2-40B4-BE49-F238E27FC236}">
                <a16:creationId xmlns:a16="http://schemas.microsoft.com/office/drawing/2014/main" id="{4E47BF35-2225-E3A8-61F5-3112D62B38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1841" y="1191644"/>
            <a:ext cx="2241459" cy="1926254"/>
          </a:xfrm>
          <a:prstGeom prst="rect">
            <a:avLst/>
          </a:prstGeom>
        </p:spPr>
      </p:pic>
      <p:sp>
        <p:nvSpPr>
          <p:cNvPr id="14" name="TextBox 13">
            <a:extLst>
              <a:ext uri="{FF2B5EF4-FFF2-40B4-BE49-F238E27FC236}">
                <a16:creationId xmlns:a16="http://schemas.microsoft.com/office/drawing/2014/main" id="{E36B8329-0A21-0AE5-0E14-3654FB65E7C4}"/>
              </a:ext>
            </a:extLst>
          </p:cNvPr>
          <p:cNvSpPr txBox="1"/>
          <p:nvPr/>
        </p:nvSpPr>
        <p:spPr>
          <a:xfrm>
            <a:off x="4841491" y="3090260"/>
            <a:ext cx="2401812" cy="253916"/>
          </a:xfrm>
          <a:prstGeom prst="rect">
            <a:avLst/>
          </a:prstGeom>
          <a:noFill/>
        </p:spPr>
        <p:txBody>
          <a:bodyPr wrap="square" rtlCol="0">
            <a:spAutoFit/>
          </a:bodyPr>
          <a:lstStyle/>
          <a:p>
            <a:pPr algn="r"/>
            <a:r>
              <a:rPr lang="en-US" sz="1050" i="1" dirty="0"/>
              <a:t>Plasma Recycled &amp; Sized Fibre x1000</a:t>
            </a:r>
            <a:endParaRPr lang="el-GR" sz="1050" i="1" dirty="0"/>
          </a:p>
        </p:txBody>
      </p:sp>
      <p:pic>
        <p:nvPicPr>
          <p:cNvPr id="15" name="Picture 14" descr="A close-up of a grey background&#10;&#10;Description automatically generated">
            <a:extLst>
              <a:ext uri="{FF2B5EF4-FFF2-40B4-BE49-F238E27FC236}">
                <a16:creationId xmlns:a16="http://schemas.microsoft.com/office/drawing/2014/main" id="{37BD0798-D8DF-2910-A05B-109BE69DE0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8818" y="3285393"/>
            <a:ext cx="2253397" cy="1690048"/>
          </a:xfrm>
          <a:prstGeom prst="rect">
            <a:avLst/>
          </a:prstGeom>
        </p:spPr>
      </p:pic>
      <p:sp>
        <p:nvSpPr>
          <p:cNvPr id="16" name="TextBox 15">
            <a:extLst>
              <a:ext uri="{FF2B5EF4-FFF2-40B4-BE49-F238E27FC236}">
                <a16:creationId xmlns:a16="http://schemas.microsoft.com/office/drawing/2014/main" id="{0BA9430F-ECA8-5403-CDFF-C29AF1338D62}"/>
              </a:ext>
            </a:extLst>
          </p:cNvPr>
          <p:cNvSpPr txBox="1"/>
          <p:nvPr/>
        </p:nvSpPr>
        <p:spPr>
          <a:xfrm>
            <a:off x="5754797" y="3251410"/>
            <a:ext cx="1681842" cy="307777"/>
          </a:xfrm>
          <a:prstGeom prst="rect">
            <a:avLst/>
          </a:prstGeom>
          <a:noFill/>
        </p:spPr>
        <p:txBody>
          <a:bodyPr wrap="square" rtlCol="0">
            <a:spAutoFit/>
          </a:bodyPr>
          <a:lstStyle/>
          <a:p>
            <a:pPr algn="ctr"/>
            <a:r>
              <a:rPr lang="en-US" sz="1400" dirty="0">
                <a:solidFill>
                  <a:schemeClr val="bg1"/>
                </a:solidFill>
              </a:rPr>
              <a:t>94% Carbon</a:t>
            </a:r>
            <a:endParaRPr lang="el-GR" sz="1400" dirty="0">
              <a:solidFill>
                <a:schemeClr val="bg1"/>
              </a:solidFill>
            </a:endParaRPr>
          </a:p>
        </p:txBody>
      </p:sp>
      <p:sp>
        <p:nvSpPr>
          <p:cNvPr id="17" name="TextBox 16">
            <a:extLst>
              <a:ext uri="{FF2B5EF4-FFF2-40B4-BE49-F238E27FC236}">
                <a16:creationId xmlns:a16="http://schemas.microsoft.com/office/drawing/2014/main" id="{EC24CA96-3899-89B0-ECE3-C1434B47E54B}"/>
              </a:ext>
            </a:extLst>
          </p:cNvPr>
          <p:cNvSpPr txBox="1"/>
          <p:nvPr/>
        </p:nvSpPr>
        <p:spPr>
          <a:xfrm>
            <a:off x="5309664" y="4900708"/>
            <a:ext cx="1962202" cy="415498"/>
          </a:xfrm>
          <a:prstGeom prst="rect">
            <a:avLst/>
          </a:prstGeom>
          <a:noFill/>
        </p:spPr>
        <p:txBody>
          <a:bodyPr wrap="square" rtlCol="0">
            <a:spAutoFit/>
          </a:bodyPr>
          <a:lstStyle/>
          <a:p>
            <a:pPr algn="r"/>
            <a:r>
              <a:rPr lang="en-US" sz="1050" i="1" dirty="0"/>
              <a:t>EDS analysis of plasma recycled &amp; sized </a:t>
            </a:r>
            <a:r>
              <a:rPr lang="en-US" sz="1050" i="1" dirty="0" err="1"/>
              <a:t>fibre</a:t>
            </a:r>
            <a:endParaRPr lang="en-US" sz="1050" i="1" dirty="0"/>
          </a:p>
        </p:txBody>
      </p:sp>
      <p:pic>
        <p:nvPicPr>
          <p:cNvPr id="18" name="Picture 17" descr="Close-up of several thin wires&#10;&#10;Description automatically generated">
            <a:extLst>
              <a:ext uri="{FF2B5EF4-FFF2-40B4-BE49-F238E27FC236}">
                <a16:creationId xmlns:a16="http://schemas.microsoft.com/office/drawing/2014/main" id="{29235570-3ED5-12A0-3C3F-33613A52DC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75196" y="1184884"/>
            <a:ext cx="2241459" cy="1926254"/>
          </a:xfrm>
          <a:prstGeom prst="rect">
            <a:avLst/>
          </a:prstGeom>
        </p:spPr>
      </p:pic>
      <p:sp>
        <p:nvSpPr>
          <p:cNvPr id="19" name="TextBox 18">
            <a:extLst>
              <a:ext uri="{FF2B5EF4-FFF2-40B4-BE49-F238E27FC236}">
                <a16:creationId xmlns:a16="http://schemas.microsoft.com/office/drawing/2014/main" id="{914E55B5-CA03-F934-7B71-127B9CB9F001}"/>
              </a:ext>
            </a:extLst>
          </p:cNvPr>
          <p:cNvSpPr txBox="1"/>
          <p:nvPr/>
        </p:nvSpPr>
        <p:spPr>
          <a:xfrm>
            <a:off x="7658819" y="3082081"/>
            <a:ext cx="1977916" cy="253916"/>
          </a:xfrm>
          <a:prstGeom prst="rect">
            <a:avLst/>
          </a:prstGeom>
          <a:noFill/>
        </p:spPr>
        <p:txBody>
          <a:bodyPr wrap="square" rtlCol="0">
            <a:spAutoFit/>
          </a:bodyPr>
          <a:lstStyle/>
          <a:p>
            <a:pPr algn="r"/>
            <a:r>
              <a:rPr lang="en-US" sz="1050" i="1" dirty="0"/>
              <a:t>Chemically Recycled Fibre x1000</a:t>
            </a:r>
            <a:endParaRPr lang="el-GR" sz="1050" i="1" dirty="0"/>
          </a:p>
        </p:txBody>
      </p:sp>
      <p:pic>
        <p:nvPicPr>
          <p:cNvPr id="20" name="Picture 19" descr="A close-up of a pipe&#10;&#10;Description automatically generated">
            <a:extLst>
              <a:ext uri="{FF2B5EF4-FFF2-40B4-BE49-F238E27FC236}">
                <a16:creationId xmlns:a16="http://schemas.microsoft.com/office/drawing/2014/main" id="{45D136AE-8808-FC1C-5F71-8AC7F331A0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3183" y="3285393"/>
            <a:ext cx="2252444" cy="1689333"/>
          </a:xfrm>
          <a:prstGeom prst="rect">
            <a:avLst/>
          </a:prstGeom>
        </p:spPr>
      </p:pic>
      <p:sp>
        <p:nvSpPr>
          <p:cNvPr id="21" name="TextBox 20">
            <a:extLst>
              <a:ext uri="{FF2B5EF4-FFF2-40B4-BE49-F238E27FC236}">
                <a16:creationId xmlns:a16="http://schemas.microsoft.com/office/drawing/2014/main" id="{994D143C-93A6-F461-0E9D-F88FCF944590}"/>
              </a:ext>
            </a:extLst>
          </p:cNvPr>
          <p:cNvSpPr txBox="1"/>
          <p:nvPr/>
        </p:nvSpPr>
        <p:spPr>
          <a:xfrm>
            <a:off x="8261271" y="3273047"/>
            <a:ext cx="1681842" cy="307777"/>
          </a:xfrm>
          <a:prstGeom prst="rect">
            <a:avLst/>
          </a:prstGeom>
          <a:noFill/>
        </p:spPr>
        <p:txBody>
          <a:bodyPr wrap="square" rtlCol="0">
            <a:spAutoFit/>
          </a:bodyPr>
          <a:lstStyle/>
          <a:p>
            <a:pPr algn="ctr"/>
            <a:r>
              <a:rPr lang="en-US" sz="1400" dirty="0">
                <a:solidFill>
                  <a:schemeClr val="bg1"/>
                </a:solidFill>
              </a:rPr>
              <a:t>67% Carbon</a:t>
            </a:r>
            <a:endParaRPr lang="el-GR" sz="1400" dirty="0">
              <a:solidFill>
                <a:schemeClr val="bg1"/>
              </a:solidFill>
            </a:endParaRPr>
          </a:p>
        </p:txBody>
      </p:sp>
      <p:sp>
        <p:nvSpPr>
          <p:cNvPr id="22" name="TextBox 21">
            <a:extLst>
              <a:ext uri="{FF2B5EF4-FFF2-40B4-BE49-F238E27FC236}">
                <a16:creationId xmlns:a16="http://schemas.microsoft.com/office/drawing/2014/main" id="{7B92D993-BC4D-C6FF-2C53-EAC67E295DBE}"/>
              </a:ext>
            </a:extLst>
          </p:cNvPr>
          <p:cNvSpPr txBox="1"/>
          <p:nvPr/>
        </p:nvSpPr>
        <p:spPr>
          <a:xfrm>
            <a:off x="7728742" y="4899925"/>
            <a:ext cx="1907993" cy="415498"/>
          </a:xfrm>
          <a:prstGeom prst="rect">
            <a:avLst/>
          </a:prstGeom>
          <a:noFill/>
        </p:spPr>
        <p:txBody>
          <a:bodyPr wrap="square" rtlCol="0">
            <a:spAutoFit/>
          </a:bodyPr>
          <a:lstStyle/>
          <a:p>
            <a:pPr algn="r"/>
            <a:r>
              <a:rPr lang="en-US" sz="1050" i="1" dirty="0"/>
              <a:t>EDS analysis of chemically recycled </a:t>
            </a:r>
            <a:r>
              <a:rPr lang="en-US" sz="1050" i="1" dirty="0" err="1"/>
              <a:t>fibre</a:t>
            </a:r>
            <a:endParaRPr lang="en-US" sz="1050" i="1" dirty="0"/>
          </a:p>
        </p:txBody>
      </p:sp>
      <p:pic>
        <p:nvPicPr>
          <p:cNvPr id="23" name="Picture 22" descr="Close-up of a bunch of wires&#10;&#10;Description automatically generated">
            <a:extLst>
              <a:ext uri="{FF2B5EF4-FFF2-40B4-BE49-F238E27FC236}">
                <a16:creationId xmlns:a16="http://schemas.microsoft.com/office/drawing/2014/main" id="{1D2099F6-F3D0-4840-2ACE-34C65A4E79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06803" y="1191645"/>
            <a:ext cx="2241459" cy="1926254"/>
          </a:xfrm>
          <a:prstGeom prst="rect">
            <a:avLst/>
          </a:prstGeom>
        </p:spPr>
      </p:pic>
      <p:sp>
        <p:nvSpPr>
          <p:cNvPr id="24" name="TextBox 23">
            <a:extLst>
              <a:ext uri="{FF2B5EF4-FFF2-40B4-BE49-F238E27FC236}">
                <a16:creationId xmlns:a16="http://schemas.microsoft.com/office/drawing/2014/main" id="{86511474-D537-6A2F-1217-14097977FC33}"/>
              </a:ext>
            </a:extLst>
          </p:cNvPr>
          <p:cNvSpPr txBox="1"/>
          <p:nvPr/>
        </p:nvSpPr>
        <p:spPr>
          <a:xfrm>
            <a:off x="9700172" y="3081897"/>
            <a:ext cx="2401812" cy="253916"/>
          </a:xfrm>
          <a:prstGeom prst="rect">
            <a:avLst/>
          </a:prstGeom>
          <a:noFill/>
        </p:spPr>
        <p:txBody>
          <a:bodyPr wrap="square" rtlCol="0">
            <a:spAutoFit/>
          </a:bodyPr>
          <a:lstStyle/>
          <a:p>
            <a:pPr algn="r"/>
            <a:r>
              <a:rPr lang="en-US" sz="1050" i="1" dirty="0"/>
              <a:t>Chemically Recycled &amp; Sized Fibre x1000</a:t>
            </a:r>
            <a:endParaRPr lang="el-GR" sz="1050" i="1" dirty="0"/>
          </a:p>
        </p:txBody>
      </p:sp>
      <p:pic>
        <p:nvPicPr>
          <p:cNvPr id="25" name="Picture 24" descr="A close-up of a microscope&#10;&#10;Description automatically generated">
            <a:extLst>
              <a:ext uri="{FF2B5EF4-FFF2-40B4-BE49-F238E27FC236}">
                <a16:creationId xmlns:a16="http://schemas.microsoft.com/office/drawing/2014/main" id="{C1048055-1BED-F755-705B-72C9758492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02192" y="3284610"/>
            <a:ext cx="2252444" cy="1689333"/>
          </a:xfrm>
          <a:prstGeom prst="rect">
            <a:avLst/>
          </a:prstGeom>
        </p:spPr>
      </p:pic>
      <p:sp>
        <p:nvSpPr>
          <p:cNvPr id="26" name="TextBox 25">
            <a:extLst>
              <a:ext uri="{FF2B5EF4-FFF2-40B4-BE49-F238E27FC236}">
                <a16:creationId xmlns:a16="http://schemas.microsoft.com/office/drawing/2014/main" id="{0D387D5A-0D1F-D788-4124-B4725F4D822B}"/>
              </a:ext>
            </a:extLst>
          </p:cNvPr>
          <p:cNvSpPr txBox="1"/>
          <p:nvPr/>
        </p:nvSpPr>
        <p:spPr>
          <a:xfrm>
            <a:off x="10015882" y="4899925"/>
            <a:ext cx="2086102" cy="415498"/>
          </a:xfrm>
          <a:prstGeom prst="rect">
            <a:avLst/>
          </a:prstGeom>
          <a:noFill/>
        </p:spPr>
        <p:txBody>
          <a:bodyPr wrap="square" rtlCol="0">
            <a:spAutoFit/>
          </a:bodyPr>
          <a:lstStyle/>
          <a:p>
            <a:pPr algn="r"/>
            <a:r>
              <a:rPr lang="en-US" sz="1050" i="1" dirty="0"/>
              <a:t>EDS analysis of chemically recycled &amp; sized </a:t>
            </a:r>
            <a:r>
              <a:rPr lang="en-US" sz="1050" i="1" dirty="0" err="1"/>
              <a:t>fibre</a:t>
            </a:r>
            <a:endParaRPr lang="en-US" sz="1050" i="1" dirty="0"/>
          </a:p>
        </p:txBody>
      </p:sp>
      <p:sp>
        <p:nvSpPr>
          <p:cNvPr id="27" name="TextBox 26">
            <a:extLst>
              <a:ext uri="{FF2B5EF4-FFF2-40B4-BE49-F238E27FC236}">
                <a16:creationId xmlns:a16="http://schemas.microsoft.com/office/drawing/2014/main" id="{4A97EBF9-E5EF-75FA-E7A4-44F8FE5AFC56}"/>
              </a:ext>
            </a:extLst>
          </p:cNvPr>
          <p:cNvSpPr txBox="1"/>
          <p:nvPr/>
        </p:nvSpPr>
        <p:spPr>
          <a:xfrm>
            <a:off x="10688267" y="3259071"/>
            <a:ext cx="1681842" cy="307777"/>
          </a:xfrm>
          <a:prstGeom prst="rect">
            <a:avLst/>
          </a:prstGeom>
          <a:noFill/>
        </p:spPr>
        <p:txBody>
          <a:bodyPr wrap="square" rtlCol="0">
            <a:spAutoFit/>
          </a:bodyPr>
          <a:lstStyle/>
          <a:p>
            <a:pPr algn="ctr"/>
            <a:r>
              <a:rPr lang="en-US" sz="1400" dirty="0">
                <a:solidFill>
                  <a:schemeClr val="bg1"/>
                </a:solidFill>
              </a:rPr>
              <a:t>90% Carbon</a:t>
            </a:r>
            <a:endParaRPr lang="el-GR" sz="1400" dirty="0">
              <a:solidFill>
                <a:schemeClr val="bg1"/>
              </a:solidFill>
            </a:endParaRPr>
          </a:p>
        </p:txBody>
      </p:sp>
      <p:sp>
        <p:nvSpPr>
          <p:cNvPr id="28" name="TextBox 27">
            <a:extLst>
              <a:ext uri="{FF2B5EF4-FFF2-40B4-BE49-F238E27FC236}">
                <a16:creationId xmlns:a16="http://schemas.microsoft.com/office/drawing/2014/main" id="{60651C4E-1CCE-C8CF-484B-E9072DBBB8C2}"/>
              </a:ext>
            </a:extLst>
          </p:cNvPr>
          <p:cNvSpPr txBox="1"/>
          <p:nvPr/>
        </p:nvSpPr>
        <p:spPr>
          <a:xfrm>
            <a:off x="4105196" y="5334770"/>
            <a:ext cx="3227212" cy="1169551"/>
          </a:xfrm>
          <a:prstGeom prst="rect">
            <a:avLst/>
          </a:prstGeom>
          <a:noFill/>
        </p:spPr>
        <p:txBody>
          <a:bodyPr wrap="square" rtlCol="0">
            <a:spAutoFit/>
          </a:bodyPr>
          <a:lstStyle/>
          <a:p>
            <a:r>
              <a:rPr lang="en-US" sz="1400" i="1" dirty="0"/>
              <a:t>Plasma Results:</a:t>
            </a:r>
          </a:p>
          <a:p>
            <a:pPr marL="285750" indent="-285750">
              <a:buFont typeface="Arial" panose="020B0604020202020204" pitchFamily="34" charset="0"/>
              <a:buChar char="•"/>
            </a:pPr>
            <a:r>
              <a:rPr lang="en-US" sz="1400" i="1" dirty="0"/>
              <a:t>No resin residues after recycling</a:t>
            </a:r>
          </a:p>
          <a:p>
            <a:pPr marL="285750" indent="-285750">
              <a:buFont typeface="Arial" panose="020B0604020202020204" pitchFamily="34" charset="0"/>
              <a:buChar char="•"/>
            </a:pPr>
            <a:r>
              <a:rPr lang="en-US" sz="1400" i="1" dirty="0"/>
              <a:t>No visual filament damage</a:t>
            </a:r>
          </a:p>
          <a:p>
            <a:pPr marL="285750" indent="-285750">
              <a:buFont typeface="Arial" panose="020B0604020202020204" pitchFamily="34" charset="0"/>
              <a:buChar char="•"/>
            </a:pPr>
            <a:r>
              <a:rPr lang="en-US" sz="1400" i="1" dirty="0"/>
              <a:t>Good surface morphology after sizing</a:t>
            </a:r>
          </a:p>
          <a:p>
            <a:endParaRPr lang="en-US" sz="1400" i="1" dirty="0"/>
          </a:p>
        </p:txBody>
      </p:sp>
      <p:sp>
        <p:nvSpPr>
          <p:cNvPr id="29" name="TextBox 28">
            <a:extLst>
              <a:ext uri="{FF2B5EF4-FFF2-40B4-BE49-F238E27FC236}">
                <a16:creationId xmlns:a16="http://schemas.microsoft.com/office/drawing/2014/main" id="{A60F1993-7EFA-E3F6-C7B2-F10F27E245C4}"/>
              </a:ext>
            </a:extLst>
          </p:cNvPr>
          <p:cNvSpPr txBox="1"/>
          <p:nvPr/>
        </p:nvSpPr>
        <p:spPr>
          <a:xfrm>
            <a:off x="8684952" y="5334769"/>
            <a:ext cx="3047995" cy="1169551"/>
          </a:xfrm>
          <a:prstGeom prst="rect">
            <a:avLst/>
          </a:prstGeom>
          <a:noFill/>
        </p:spPr>
        <p:txBody>
          <a:bodyPr wrap="square" rtlCol="0">
            <a:spAutoFit/>
          </a:bodyPr>
          <a:lstStyle/>
          <a:p>
            <a:r>
              <a:rPr lang="en-US" sz="1400" i="1" dirty="0"/>
              <a:t>Chemically assisted Results:</a:t>
            </a:r>
          </a:p>
          <a:p>
            <a:pPr marL="285750" indent="-285750">
              <a:buFont typeface="Arial" panose="020B0604020202020204" pitchFamily="34" charset="0"/>
              <a:buChar char="•"/>
            </a:pPr>
            <a:r>
              <a:rPr lang="en-US" sz="1400" i="1" dirty="0"/>
              <a:t>Few resin residues after recycling</a:t>
            </a:r>
          </a:p>
          <a:p>
            <a:pPr marL="285750" indent="-285750">
              <a:buFont typeface="Arial" panose="020B0604020202020204" pitchFamily="34" charset="0"/>
              <a:buChar char="•"/>
            </a:pPr>
            <a:r>
              <a:rPr lang="en-US" sz="1400" i="1" dirty="0"/>
              <a:t>No visual filament damage</a:t>
            </a:r>
          </a:p>
          <a:p>
            <a:pPr marL="285750" indent="-285750">
              <a:buFont typeface="Arial" panose="020B0604020202020204" pitchFamily="34" charset="0"/>
              <a:buChar char="•"/>
            </a:pPr>
            <a:r>
              <a:rPr lang="en-US" sz="1400" i="1" dirty="0"/>
              <a:t>Few resin spots after sizing</a:t>
            </a:r>
          </a:p>
          <a:p>
            <a:endParaRPr lang="en-US" sz="1400" i="1" dirty="0"/>
          </a:p>
        </p:txBody>
      </p:sp>
      <p:sp>
        <p:nvSpPr>
          <p:cNvPr id="30" name="TextBox 29">
            <a:extLst>
              <a:ext uri="{FF2B5EF4-FFF2-40B4-BE49-F238E27FC236}">
                <a16:creationId xmlns:a16="http://schemas.microsoft.com/office/drawing/2014/main" id="{651DCDCD-0194-5B4D-EACB-4539A58A6672}"/>
              </a:ext>
            </a:extLst>
          </p:cNvPr>
          <p:cNvSpPr txBox="1"/>
          <p:nvPr/>
        </p:nvSpPr>
        <p:spPr>
          <a:xfrm>
            <a:off x="392169" y="5334769"/>
            <a:ext cx="2828720" cy="738664"/>
          </a:xfrm>
          <a:prstGeom prst="rect">
            <a:avLst/>
          </a:prstGeom>
          <a:noFill/>
        </p:spPr>
        <p:txBody>
          <a:bodyPr wrap="square" rtlCol="0">
            <a:spAutoFit/>
          </a:bodyPr>
          <a:lstStyle/>
          <a:p>
            <a:r>
              <a:rPr lang="en-US" sz="1400" i="1" dirty="0"/>
              <a:t>Reference Results:</a:t>
            </a:r>
          </a:p>
          <a:p>
            <a:pPr marL="285750" indent="-285750">
              <a:buFont typeface="Arial" panose="020B0604020202020204" pitchFamily="34" charset="0"/>
              <a:buChar char="•"/>
            </a:pPr>
            <a:r>
              <a:rPr lang="en-US" sz="1400" i="1" dirty="0"/>
              <a:t>Smooth rigged surface</a:t>
            </a:r>
          </a:p>
          <a:p>
            <a:endParaRPr lang="en-US" sz="1400" i="1" dirty="0"/>
          </a:p>
        </p:txBody>
      </p:sp>
    </p:spTree>
    <p:extLst>
      <p:ext uri="{BB962C8B-B14F-4D97-AF65-F5344CB8AC3E}">
        <p14:creationId xmlns:p14="http://schemas.microsoft.com/office/powerpoint/2010/main" val="159752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Upgrade and evaluation of chemically recycled carbon </a:t>
            </a:r>
            <a:r>
              <a:rPr lang="en-US" sz="2400" dirty="0" err="1"/>
              <a:t>fibres</a:t>
            </a:r>
            <a:r>
              <a:rPr lang="en-US" sz="2400" dirty="0"/>
              <a:t> </a:t>
            </a:r>
          </a:p>
        </p:txBody>
      </p:sp>
      <p:pic>
        <p:nvPicPr>
          <p:cNvPr id="3" name="Picture 2" descr="A graph showing the temperature of a temperature&#10;&#10;Description automatically generated">
            <a:extLst>
              <a:ext uri="{FF2B5EF4-FFF2-40B4-BE49-F238E27FC236}">
                <a16:creationId xmlns:a16="http://schemas.microsoft.com/office/drawing/2014/main" id="{3035B1B1-1E7C-EC1D-3ED6-0CAB4D731E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12" y="1659531"/>
            <a:ext cx="3846695" cy="2640842"/>
          </a:xfrm>
          <a:prstGeom prst="rect">
            <a:avLst/>
          </a:prstGeom>
          <a:ln w="3175">
            <a:solidFill>
              <a:schemeClr val="tx1"/>
            </a:solidFill>
          </a:ln>
        </p:spPr>
      </p:pic>
      <p:sp>
        <p:nvSpPr>
          <p:cNvPr id="4" name="TextBox 3">
            <a:extLst>
              <a:ext uri="{FF2B5EF4-FFF2-40B4-BE49-F238E27FC236}">
                <a16:creationId xmlns:a16="http://schemas.microsoft.com/office/drawing/2014/main" id="{5F5A64D5-5ED1-D947-9058-EB35CEFED411}"/>
              </a:ext>
            </a:extLst>
          </p:cNvPr>
          <p:cNvSpPr txBox="1"/>
          <p:nvPr/>
        </p:nvSpPr>
        <p:spPr>
          <a:xfrm>
            <a:off x="2596508" y="4300373"/>
            <a:ext cx="1712405" cy="253916"/>
          </a:xfrm>
          <a:prstGeom prst="rect">
            <a:avLst/>
          </a:prstGeom>
          <a:noFill/>
        </p:spPr>
        <p:txBody>
          <a:bodyPr wrap="square" rtlCol="0">
            <a:spAutoFit/>
          </a:bodyPr>
          <a:lstStyle/>
          <a:p>
            <a:pPr algn="ctr"/>
            <a:r>
              <a:rPr lang="en-US" sz="1050" i="1" dirty="0"/>
              <a:t>Reference Fibre</a:t>
            </a:r>
            <a:endParaRPr lang="el-GR" sz="1050" i="1" dirty="0"/>
          </a:p>
        </p:txBody>
      </p:sp>
      <p:pic>
        <p:nvPicPr>
          <p:cNvPr id="5" name="Εικόνα 14">
            <a:extLst>
              <a:ext uri="{FF2B5EF4-FFF2-40B4-BE49-F238E27FC236}">
                <a16:creationId xmlns:a16="http://schemas.microsoft.com/office/drawing/2014/main" id="{CEF4272B-6742-8380-6E61-820C70967B4B}"/>
              </a:ext>
            </a:extLst>
          </p:cNvPr>
          <p:cNvPicPr>
            <a:picLocks noChangeAspect="1"/>
          </p:cNvPicPr>
          <p:nvPr/>
        </p:nvPicPr>
        <p:blipFill>
          <a:blip r:embed="rId4"/>
          <a:stretch>
            <a:fillRect/>
          </a:stretch>
        </p:blipFill>
        <p:spPr>
          <a:xfrm>
            <a:off x="8120817" y="1648981"/>
            <a:ext cx="3976589" cy="2695832"/>
          </a:xfrm>
          <a:prstGeom prst="rect">
            <a:avLst/>
          </a:prstGeom>
        </p:spPr>
      </p:pic>
      <p:pic>
        <p:nvPicPr>
          <p:cNvPr id="6" name="Εικόνα 9">
            <a:extLst>
              <a:ext uri="{FF2B5EF4-FFF2-40B4-BE49-F238E27FC236}">
                <a16:creationId xmlns:a16="http://schemas.microsoft.com/office/drawing/2014/main" id="{C92B2E0F-0132-A0BD-2977-781D4E0904B1}"/>
              </a:ext>
            </a:extLst>
          </p:cNvPr>
          <p:cNvPicPr>
            <a:picLocks noChangeAspect="1"/>
          </p:cNvPicPr>
          <p:nvPr/>
        </p:nvPicPr>
        <p:blipFill>
          <a:blip r:embed="rId5"/>
          <a:stretch>
            <a:fillRect/>
          </a:stretch>
        </p:blipFill>
        <p:spPr>
          <a:xfrm>
            <a:off x="4018726" y="1648981"/>
            <a:ext cx="3976589" cy="2704280"/>
          </a:xfrm>
          <a:prstGeom prst="rect">
            <a:avLst/>
          </a:prstGeom>
        </p:spPr>
      </p:pic>
      <p:sp>
        <p:nvSpPr>
          <p:cNvPr id="7" name="TextBox 6">
            <a:extLst>
              <a:ext uri="{FF2B5EF4-FFF2-40B4-BE49-F238E27FC236}">
                <a16:creationId xmlns:a16="http://schemas.microsoft.com/office/drawing/2014/main" id="{4EBB4F2E-3604-8CE9-2E66-113E48FA8735}"/>
              </a:ext>
            </a:extLst>
          </p:cNvPr>
          <p:cNvSpPr txBox="1"/>
          <p:nvPr/>
        </p:nvSpPr>
        <p:spPr>
          <a:xfrm>
            <a:off x="5593503" y="4317800"/>
            <a:ext cx="2401812" cy="253916"/>
          </a:xfrm>
          <a:prstGeom prst="rect">
            <a:avLst/>
          </a:prstGeom>
          <a:noFill/>
        </p:spPr>
        <p:txBody>
          <a:bodyPr wrap="square" rtlCol="0">
            <a:spAutoFit/>
          </a:bodyPr>
          <a:lstStyle/>
          <a:p>
            <a:pPr algn="r"/>
            <a:r>
              <a:rPr lang="en-US" sz="1050" i="1" dirty="0"/>
              <a:t>Plasma Recycled &amp; Sized Fibre</a:t>
            </a:r>
            <a:endParaRPr lang="el-GR" sz="1050" i="1" dirty="0"/>
          </a:p>
        </p:txBody>
      </p:sp>
      <p:sp>
        <p:nvSpPr>
          <p:cNvPr id="8" name="TextBox 7">
            <a:extLst>
              <a:ext uri="{FF2B5EF4-FFF2-40B4-BE49-F238E27FC236}">
                <a16:creationId xmlns:a16="http://schemas.microsoft.com/office/drawing/2014/main" id="{7B47A0CA-638F-BFA3-C94F-E4B9BC364EFA}"/>
              </a:ext>
            </a:extLst>
          </p:cNvPr>
          <p:cNvSpPr txBox="1"/>
          <p:nvPr/>
        </p:nvSpPr>
        <p:spPr>
          <a:xfrm>
            <a:off x="9692876" y="4300373"/>
            <a:ext cx="2401812" cy="253916"/>
          </a:xfrm>
          <a:prstGeom prst="rect">
            <a:avLst/>
          </a:prstGeom>
          <a:noFill/>
        </p:spPr>
        <p:txBody>
          <a:bodyPr wrap="square" rtlCol="0">
            <a:spAutoFit/>
          </a:bodyPr>
          <a:lstStyle/>
          <a:p>
            <a:pPr algn="r"/>
            <a:r>
              <a:rPr lang="en-US" sz="1050" i="1" dirty="0"/>
              <a:t>Chemically Recycled &amp; Sized Fibre</a:t>
            </a:r>
            <a:endParaRPr lang="el-GR" sz="1050" i="1" dirty="0"/>
          </a:p>
        </p:txBody>
      </p:sp>
      <p:sp>
        <p:nvSpPr>
          <p:cNvPr id="9" name="TextBox 8">
            <a:extLst>
              <a:ext uri="{FF2B5EF4-FFF2-40B4-BE49-F238E27FC236}">
                <a16:creationId xmlns:a16="http://schemas.microsoft.com/office/drawing/2014/main" id="{DB38FD3F-4857-8D78-EE8A-05B55928AB4C}"/>
              </a:ext>
            </a:extLst>
          </p:cNvPr>
          <p:cNvSpPr txBox="1"/>
          <p:nvPr/>
        </p:nvSpPr>
        <p:spPr>
          <a:xfrm>
            <a:off x="269591" y="4571716"/>
            <a:ext cx="5046541" cy="1354217"/>
          </a:xfrm>
          <a:prstGeom prst="rect">
            <a:avLst/>
          </a:prstGeom>
          <a:noFill/>
        </p:spPr>
        <p:txBody>
          <a:bodyPr wrap="square">
            <a:spAutoFit/>
          </a:bodyPr>
          <a:lstStyle/>
          <a:p>
            <a:r>
              <a:rPr lang="en-US" i="1" dirty="0"/>
              <a:t>TGA</a:t>
            </a:r>
            <a:r>
              <a:rPr lang="en-US" sz="1800" i="1" dirty="0"/>
              <a:t> Results:</a:t>
            </a:r>
          </a:p>
          <a:p>
            <a:pPr marL="285750" indent="-285750">
              <a:buFont typeface="Arial" panose="020B0604020202020204" pitchFamily="34" charset="0"/>
              <a:buChar char="•"/>
            </a:pPr>
            <a:r>
              <a:rPr lang="en-US" sz="1600" i="1" dirty="0"/>
              <a:t>CF maintain their structural integrity for both recycling cases</a:t>
            </a:r>
          </a:p>
          <a:p>
            <a:pPr marL="285750" indent="-285750">
              <a:buFont typeface="Arial" panose="020B0604020202020204" pitchFamily="34" charset="0"/>
              <a:buChar char="•"/>
            </a:pPr>
            <a:r>
              <a:rPr lang="en-US" sz="1600" i="1" dirty="0"/>
              <a:t>There is ~3% resin residue on the CF from chemically recycling process</a:t>
            </a:r>
          </a:p>
        </p:txBody>
      </p:sp>
    </p:spTree>
    <p:extLst>
      <p:ext uri="{BB962C8B-B14F-4D97-AF65-F5344CB8AC3E}">
        <p14:creationId xmlns:p14="http://schemas.microsoft.com/office/powerpoint/2010/main" val="492649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mall black and silver specks&#10;&#10;Description automatically generated with medium confidence">
            <a:extLst>
              <a:ext uri="{FF2B5EF4-FFF2-40B4-BE49-F238E27FC236}">
                <a16:creationId xmlns:a16="http://schemas.microsoft.com/office/drawing/2014/main" id="{2257CB9E-28C5-9688-D78E-F4CBF97833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C35781-72EB-A17B-051C-F7E1B590370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rPr>
              <a:t>Optical Microscopy Analysis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C66252D5-85FE-D1BB-3B13-45D11677C6D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4572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Research Lab of Advanced, Composite, Nano Materials &amp; Nanotechnology, RNano Lab</a:t>
            </a:r>
          </a:p>
        </p:txBody>
      </p:sp>
      <p:sp>
        <p:nvSpPr>
          <p:cNvPr id="5" name="Slide Number Placeholder 4">
            <a:extLst>
              <a:ext uri="{FF2B5EF4-FFF2-40B4-BE49-F238E27FC236}">
                <a16:creationId xmlns:a16="http://schemas.microsoft.com/office/drawing/2014/main" id="{99390208-7E7F-6574-357C-532BDA1F060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F8AC98E4-57F4-4E65-9225-0862AB0C1F7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B0B52BA-2477-A9D7-E377-6AFF2B57ED98}"/>
              </a:ext>
            </a:extLst>
          </p:cNvPr>
          <p:cNvPicPr>
            <a:picLocks noChangeAspect="1"/>
          </p:cNvPicPr>
          <p:nvPr/>
        </p:nvPicPr>
        <p:blipFill rotWithShape="1">
          <a:blip r:embed="rId3"/>
          <a:srcRect l="14680" t="30600" r="14520" b="32400"/>
          <a:stretch/>
        </p:blipFill>
        <p:spPr>
          <a:xfrm>
            <a:off x="8961120" y="5388451"/>
            <a:ext cx="1565903" cy="491003"/>
          </a:xfrm>
          <a:prstGeom prst="rect">
            <a:avLst/>
          </a:prstGeom>
        </p:spPr>
      </p:pic>
    </p:spTree>
    <p:extLst>
      <p:ext uri="{BB962C8B-B14F-4D97-AF65-F5344CB8AC3E}">
        <p14:creationId xmlns:p14="http://schemas.microsoft.com/office/powerpoint/2010/main" val="30598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Slide Number Placeholder 1"/>
          <p:cNvSpPr>
            <a:spLocks noGrp="1"/>
          </p:cNvSpPr>
          <p:nvPr>
            <p:ph type="sldNum" sz="quarter" idx="10"/>
          </p:nvPr>
        </p:nvSpPr>
        <p:spPr bwMode="auto"/>
        <p:txBody>
          <a:bodyPr/>
          <a:lstStyle/>
          <a:p>
            <a:pPr>
              <a:defRPr/>
            </a:pPr>
            <a:fld id="{BBC95AA2-3B59-4831-8BC6-006282D7F8BD}" type="slidenum">
              <a:rPr lang="en-GB"/>
              <a:t>4</a:t>
            </a:fld>
            <a:endParaRPr lang="en-GB"/>
          </a:p>
        </p:txBody>
      </p:sp>
      <p:sp>
        <p:nvSpPr>
          <p:cNvPr id="3" name="Text Placeholder 2"/>
          <p:cNvSpPr>
            <a:spLocks noGrp="1"/>
          </p:cNvSpPr>
          <p:nvPr>
            <p:ph type="body" sz="quarter" idx="12"/>
          </p:nvPr>
        </p:nvSpPr>
        <p:spPr bwMode="auto"/>
        <p:txBody>
          <a:bodyPr/>
          <a:lstStyle/>
          <a:p>
            <a:pPr>
              <a:defRPr/>
            </a:pPr>
            <a:r>
              <a:rPr lang="en-US" sz="1800" dirty="0">
                <a:ln w="3175">
                  <a:noFill/>
                </a:ln>
                <a:solidFill>
                  <a:schemeClr val="tx1"/>
                </a:solidFill>
                <a:latin typeface="Century Gothic" panose="020B0502020202020204" pitchFamily="34" charset="0"/>
              </a:rPr>
              <a:t>Introduction on Surface Treatment &amp; Sizing of CFs</a:t>
            </a:r>
          </a:p>
        </p:txBody>
      </p:sp>
      <p:sp>
        <p:nvSpPr>
          <p:cNvPr id="4" name="Text Placeholder 3"/>
          <p:cNvSpPr>
            <a:spLocks noGrp="1"/>
          </p:cNvSpPr>
          <p:nvPr>
            <p:ph type="body" sz="quarter" idx="13"/>
          </p:nvPr>
        </p:nvSpPr>
        <p:spPr bwMode="auto"/>
        <p:txBody>
          <a:bodyPr/>
          <a:lstStyle/>
          <a:p>
            <a:pPr>
              <a:defRPr/>
            </a:pPr>
            <a:r>
              <a:rPr lang="en-US" sz="1800" dirty="0" err="1">
                <a:ln w="3175">
                  <a:noFill/>
                </a:ln>
                <a:solidFill>
                  <a:schemeClr val="tx1"/>
                </a:solidFill>
                <a:latin typeface="Century Gothic" panose="020B0502020202020204" pitchFamily="34" charset="0"/>
              </a:rPr>
              <a:t>Electropolymerisation</a:t>
            </a:r>
            <a:r>
              <a:rPr lang="en-US" sz="1800" dirty="0">
                <a:ln w="3175">
                  <a:noFill/>
                </a:ln>
                <a:solidFill>
                  <a:schemeClr val="tx1"/>
                </a:solidFill>
                <a:latin typeface="Century Gothic" panose="020B0502020202020204" pitchFamily="34" charset="0"/>
              </a:rPr>
              <a:t> of CF fabrics </a:t>
            </a:r>
          </a:p>
          <a:p>
            <a:pPr>
              <a:defRPr/>
            </a:pPr>
            <a:endParaRPr lang="en-US" dirty="0"/>
          </a:p>
        </p:txBody>
      </p:sp>
      <p:sp>
        <p:nvSpPr>
          <p:cNvPr id="5" name="Text Placeholder 4"/>
          <p:cNvSpPr>
            <a:spLocks noGrp="1"/>
          </p:cNvSpPr>
          <p:nvPr>
            <p:ph type="body" sz="quarter" idx="14"/>
          </p:nvPr>
        </p:nvSpPr>
        <p:spPr bwMode="auto"/>
        <p:txBody>
          <a:bodyPr/>
          <a:lstStyle/>
          <a:p>
            <a:pPr>
              <a:defRPr/>
            </a:pPr>
            <a:r>
              <a:rPr lang="en-US" sz="1800" dirty="0">
                <a:ln w="3175">
                  <a:noFill/>
                </a:ln>
                <a:solidFill>
                  <a:schemeClr val="tx1"/>
                </a:solidFill>
                <a:latin typeface="Century Gothic" panose="020B0502020202020204" pitchFamily="34" charset="0"/>
              </a:rPr>
              <a:t>Development of nano-enhanced sizing solutions</a:t>
            </a:r>
            <a:endParaRPr lang="en-US" dirty="0"/>
          </a:p>
        </p:txBody>
      </p:sp>
      <p:sp>
        <p:nvSpPr>
          <p:cNvPr id="6" name="Text Placeholder 5"/>
          <p:cNvSpPr>
            <a:spLocks noGrp="1"/>
          </p:cNvSpPr>
          <p:nvPr>
            <p:ph type="body" sz="quarter" idx="15"/>
          </p:nvPr>
        </p:nvSpPr>
        <p:spPr bwMode="auto"/>
        <p:txBody>
          <a:bodyPr/>
          <a:lstStyle/>
          <a:p>
            <a:pPr>
              <a:defRPr/>
            </a:pPr>
            <a:r>
              <a:rPr lang="en-US" sz="1800" dirty="0">
                <a:latin typeface="Century Gothic" panose="020B0502020202020204" pitchFamily="34" charset="0"/>
                <a:cs typeface="Arial" panose="020B0604020202020204" pitchFamily="34" charset="0"/>
              </a:rPr>
              <a:t>Upgrade and evaluation of chemically recycled CFs</a:t>
            </a:r>
            <a:endParaRPr lang="en-US" dirty="0"/>
          </a:p>
        </p:txBody>
      </p:sp>
      <p:sp>
        <p:nvSpPr>
          <p:cNvPr id="7" name="Text Placeholder 6"/>
          <p:cNvSpPr>
            <a:spLocks noGrp="1"/>
          </p:cNvSpPr>
          <p:nvPr>
            <p:ph type="body" sz="quarter" idx="16"/>
          </p:nvPr>
        </p:nvSpPr>
        <p:spPr bwMode="auto"/>
        <p:txBody>
          <a:bodyPr/>
          <a:lstStyle/>
          <a:p>
            <a:pPr>
              <a:defRPr/>
            </a:pPr>
            <a:r>
              <a:rPr lang="en-US" sz="1800" dirty="0">
                <a:latin typeface="Century Gothic" panose="020B0502020202020204" pitchFamily="34" charset="0"/>
                <a:cs typeface="Arial" panose="020B0604020202020204" pitchFamily="34" charset="0"/>
              </a:rPr>
              <a:t>Sustainable sizing formulations</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Upgrade and evaluation of chemically recycled carbon </a:t>
            </a:r>
            <a:r>
              <a:rPr lang="en-US" sz="2400" dirty="0" err="1"/>
              <a:t>fibres</a:t>
            </a:r>
            <a:r>
              <a:rPr lang="en-US" sz="2400" dirty="0"/>
              <a:t> </a:t>
            </a:r>
          </a:p>
        </p:txBody>
      </p:sp>
      <p:sp>
        <p:nvSpPr>
          <p:cNvPr id="3" name="TextBox 2">
            <a:extLst>
              <a:ext uri="{FF2B5EF4-FFF2-40B4-BE49-F238E27FC236}">
                <a16:creationId xmlns:a16="http://schemas.microsoft.com/office/drawing/2014/main" id="{327BC5FA-782B-7E02-F7EB-E582934F2A2E}"/>
              </a:ext>
            </a:extLst>
          </p:cNvPr>
          <p:cNvSpPr txBox="1"/>
          <p:nvPr/>
        </p:nvSpPr>
        <p:spPr>
          <a:xfrm>
            <a:off x="10237326" y="3393524"/>
            <a:ext cx="2232948" cy="253916"/>
          </a:xfrm>
          <a:prstGeom prst="rect">
            <a:avLst/>
          </a:prstGeom>
          <a:noFill/>
        </p:spPr>
        <p:txBody>
          <a:bodyPr wrap="square" rtlCol="0">
            <a:spAutoFit/>
          </a:bodyPr>
          <a:lstStyle>
            <a:defPPr>
              <a:defRPr lang="en-US"/>
            </a:defPPr>
            <a:lvl1pPr algn="ctr">
              <a:defRPr sz="1050" i="1"/>
            </a:lvl1pPr>
          </a:lstStyle>
          <a:p>
            <a:r>
              <a:rPr lang="en-US" dirty="0"/>
              <a:t>10min polishing</a:t>
            </a:r>
          </a:p>
        </p:txBody>
      </p:sp>
      <p:sp>
        <p:nvSpPr>
          <p:cNvPr id="4" name="TextBox 3">
            <a:extLst>
              <a:ext uri="{FF2B5EF4-FFF2-40B4-BE49-F238E27FC236}">
                <a16:creationId xmlns:a16="http://schemas.microsoft.com/office/drawing/2014/main" id="{E6E26346-A8D0-4C48-B22E-5D5AAA7097DB}"/>
              </a:ext>
            </a:extLst>
          </p:cNvPr>
          <p:cNvSpPr txBox="1"/>
          <p:nvPr/>
        </p:nvSpPr>
        <p:spPr>
          <a:xfrm>
            <a:off x="10237326" y="6019700"/>
            <a:ext cx="2232948" cy="253916"/>
          </a:xfrm>
          <a:prstGeom prst="rect">
            <a:avLst/>
          </a:prstGeom>
          <a:noFill/>
        </p:spPr>
        <p:txBody>
          <a:bodyPr wrap="square" rtlCol="0">
            <a:spAutoFit/>
          </a:bodyPr>
          <a:lstStyle>
            <a:defPPr>
              <a:defRPr lang="en-US"/>
            </a:defPPr>
            <a:lvl1pPr algn="ctr">
              <a:defRPr sz="1050" i="1"/>
            </a:lvl1pPr>
          </a:lstStyle>
          <a:p>
            <a:r>
              <a:rPr lang="en-US" dirty="0"/>
              <a:t>20min polishing</a:t>
            </a:r>
          </a:p>
        </p:txBody>
      </p:sp>
      <p:pic>
        <p:nvPicPr>
          <p:cNvPr id="5" name="Picture 4" descr="A close up of a white surface&#10;&#10;Description automatically generated">
            <a:extLst>
              <a:ext uri="{FF2B5EF4-FFF2-40B4-BE49-F238E27FC236}">
                <a16:creationId xmlns:a16="http://schemas.microsoft.com/office/drawing/2014/main" id="{7E8D793F-8001-2C65-D05A-366D1F4053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608" y="1131269"/>
            <a:ext cx="11536680" cy="2268504"/>
          </a:xfrm>
          <a:prstGeom prst="rect">
            <a:avLst/>
          </a:prstGeom>
        </p:spPr>
      </p:pic>
      <p:pic>
        <p:nvPicPr>
          <p:cNvPr id="6" name="Picture 5" descr="A white specks on a gray surface&#10;&#10;Description automatically generated">
            <a:extLst>
              <a:ext uri="{FF2B5EF4-FFF2-40B4-BE49-F238E27FC236}">
                <a16:creationId xmlns:a16="http://schemas.microsoft.com/office/drawing/2014/main" id="{E83FFFDC-DE55-C211-B621-A0CF3A557F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608" y="3778329"/>
            <a:ext cx="11536680" cy="2277388"/>
          </a:xfrm>
          <a:prstGeom prst="rect">
            <a:avLst/>
          </a:prstGeom>
        </p:spPr>
      </p:pic>
    </p:spTree>
    <p:extLst>
      <p:ext uri="{BB962C8B-B14F-4D97-AF65-F5344CB8AC3E}">
        <p14:creationId xmlns:p14="http://schemas.microsoft.com/office/powerpoint/2010/main" val="411745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Upgrade and evaluation of chemically recycled carbon </a:t>
            </a:r>
            <a:r>
              <a:rPr lang="en-US" sz="2400" dirty="0" err="1"/>
              <a:t>fibres</a:t>
            </a:r>
            <a:r>
              <a:rPr lang="en-US" sz="2400" dirty="0"/>
              <a:t> </a:t>
            </a:r>
          </a:p>
        </p:txBody>
      </p:sp>
      <p:pic>
        <p:nvPicPr>
          <p:cNvPr id="3" name="Picture 2" descr="White dots in the sky&#10;&#10;Description automatically generated">
            <a:extLst>
              <a:ext uri="{FF2B5EF4-FFF2-40B4-BE49-F238E27FC236}">
                <a16:creationId xmlns:a16="http://schemas.microsoft.com/office/drawing/2014/main" id="{94950B09-7FC0-847E-A561-0328EAAE02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639" y="2903639"/>
            <a:ext cx="10125277" cy="1660331"/>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FEDACAEC-2E81-20AF-226A-C4D7320286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17" t="44670" r="5129" b="34063"/>
          <a:stretch/>
        </p:blipFill>
        <p:spPr>
          <a:xfrm>
            <a:off x="1114641" y="1045397"/>
            <a:ext cx="10125278" cy="1660331"/>
          </a:xfrm>
          <a:prstGeom prst="rect">
            <a:avLst/>
          </a:prstGeom>
        </p:spPr>
      </p:pic>
      <p:sp>
        <p:nvSpPr>
          <p:cNvPr id="5" name="TextBox 4">
            <a:extLst>
              <a:ext uri="{FF2B5EF4-FFF2-40B4-BE49-F238E27FC236}">
                <a16:creationId xmlns:a16="http://schemas.microsoft.com/office/drawing/2014/main" id="{4B05A1DB-832F-9D6B-A009-7AF3D52807D8}"/>
              </a:ext>
            </a:extLst>
          </p:cNvPr>
          <p:cNvSpPr txBox="1"/>
          <p:nvPr/>
        </p:nvSpPr>
        <p:spPr bwMode="auto">
          <a:xfrm>
            <a:off x="11180674" y="4326532"/>
            <a:ext cx="2185209" cy="25673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defPPr>
              <a:defRPr lang="en-US"/>
            </a:defPPr>
            <a:lvl1pPr>
              <a:defRPr sz="1050" i="1"/>
            </a:lvl1pPr>
          </a:lstStyle>
          <a:p>
            <a:r>
              <a:rPr dirty="0"/>
              <a:t>ImageJ</a:t>
            </a:r>
          </a:p>
        </p:txBody>
      </p:sp>
      <p:sp>
        <p:nvSpPr>
          <p:cNvPr id="6" name="TextBox 5">
            <a:extLst>
              <a:ext uri="{FF2B5EF4-FFF2-40B4-BE49-F238E27FC236}">
                <a16:creationId xmlns:a16="http://schemas.microsoft.com/office/drawing/2014/main" id="{5BBD82D1-FFED-207A-6C1C-9CFF7ACBB025}"/>
              </a:ext>
            </a:extLst>
          </p:cNvPr>
          <p:cNvSpPr txBox="1"/>
          <p:nvPr/>
        </p:nvSpPr>
        <p:spPr bwMode="auto">
          <a:xfrm>
            <a:off x="11270000" y="6121786"/>
            <a:ext cx="2187728" cy="256737"/>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defPPr>
              <a:defRPr lang="en-US"/>
            </a:defPPr>
            <a:lvl1pPr>
              <a:defRPr sz="1050" i="1"/>
            </a:lvl1pPr>
          </a:lstStyle>
          <a:p>
            <a:r>
              <a:rPr dirty="0"/>
              <a:t>Python</a:t>
            </a:r>
          </a:p>
        </p:txBody>
      </p:sp>
      <p:sp>
        <p:nvSpPr>
          <p:cNvPr id="7" name="TextBox 6">
            <a:extLst>
              <a:ext uri="{FF2B5EF4-FFF2-40B4-BE49-F238E27FC236}">
                <a16:creationId xmlns:a16="http://schemas.microsoft.com/office/drawing/2014/main" id="{E0DEBF3A-34A1-5550-A46F-3EFE0BC6F471}"/>
              </a:ext>
            </a:extLst>
          </p:cNvPr>
          <p:cNvSpPr txBox="1"/>
          <p:nvPr/>
        </p:nvSpPr>
        <p:spPr bwMode="auto">
          <a:xfrm>
            <a:off x="11270000" y="2167183"/>
            <a:ext cx="2191328" cy="53854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1050" i="1" dirty="0"/>
              <a:t>Olympus</a:t>
            </a:r>
            <a:r>
              <a:rPr dirty="0"/>
              <a:t> </a:t>
            </a:r>
            <a:endParaRPr lang="en-US" dirty="0"/>
          </a:p>
          <a:p>
            <a:pPr>
              <a:defRPr/>
            </a:pPr>
            <a:r>
              <a:rPr sz="1050" i="1" dirty="0"/>
              <a:t>software</a:t>
            </a:r>
          </a:p>
        </p:txBody>
      </p:sp>
      <p:pic>
        <p:nvPicPr>
          <p:cNvPr id="8" name="Picture 7" descr="Red and white confetti on a gray surface&#10;&#10;Description automatically generated">
            <a:extLst>
              <a:ext uri="{FF2B5EF4-FFF2-40B4-BE49-F238E27FC236}">
                <a16:creationId xmlns:a16="http://schemas.microsoft.com/office/drawing/2014/main" id="{EF776452-E60E-CE66-E3B4-5DB201366D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74" t="15274" r="7374" b="13523"/>
          <a:stretch/>
        </p:blipFill>
        <p:spPr>
          <a:xfrm>
            <a:off x="1114639" y="4718192"/>
            <a:ext cx="10144727" cy="1660331"/>
          </a:xfrm>
          <a:prstGeom prst="rect">
            <a:avLst/>
          </a:prstGeom>
        </p:spPr>
      </p:pic>
      <p:sp>
        <p:nvSpPr>
          <p:cNvPr id="9" name="TextBox 8">
            <a:extLst>
              <a:ext uri="{FF2B5EF4-FFF2-40B4-BE49-F238E27FC236}">
                <a16:creationId xmlns:a16="http://schemas.microsoft.com/office/drawing/2014/main" id="{0480DAB9-DF39-5945-1262-6DE77D5646C0}"/>
              </a:ext>
            </a:extLst>
          </p:cNvPr>
          <p:cNvSpPr txBox="1"/>
          <p:nvPr/>
        </p:nvSpPr>
        <p:spPr>
          <a:xfrm>
            <a:off x="30079" y="2167183"/>
            <a:ext cx="1084560" cy="58554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defPPr>
              <a:defRPr lang="en-US"/>
            </a:defPPr>
            <a:lvl1pPr>
              <a:defRPr sz="1050" i="1"/>
            </a:lvl1pPr>
          </a:lstStyle>
          <a:p>
            <a:pPr algn="r"/>
            <a:r>
              <a:rPr lang="en-US" dirty="0"/>
              <a:t>Filament count 14856</a:t>
            </a:r>
            <a:r>
              <a:rPr lang="el-GR" sz="1050" b="1" i="0" u="none" strike="noStrike" dirty="0">
                <a:solidFill>
                  <a:srgbClr val="000000"/>
                </a:solidFill>
                <a:effectLst/>
                <a:latin typeface="Calibri" panose="020F0502020204030204" pitchFamily="34" charset="0"/>
              </a:rPr>
              <a:t> </a:t>
            </a:r>
            <a:r>
              <a:rPr lang="el-GR" sz="1050" i="0" u="none" strike="noStrike" dirty="0">
                <a:solidFill>
                  <a:srgbClr val="000000"/>
                </a:solidFill>
                <a:effectLst/>
                <a:latin typeface="Calibri" panose="020F0502020204030204" pitchFamily="34" charset="0"/>
              </a:rPr>
              <a:t>±</a:t>
            </a:r>
            <a:r>
              <a:rPr lang="en-US" sz="1050" i="0" u="none" strike="noStrike" dirty="0">
                <a:solidFill>
                  <a:srgbClr val="000000"/>
                </a:solidFill>
                <a:effectLst/>
                <a:latin typeface="Calibri" panose="020F0502020204030204" pitchFamily="34" charset="0"/>
              </a:rPr>
              <a:t> 1294</a:t>
            </a:r>
          </a:p>
          <a:p>
            <a:pPr algn="r"/>
            <a:r>
              <a:rPr lang="en-US" i="0" dirty="0">
                <a:solidFill>
                  <a:srgbClr val="000000"/>
                </a:solidFill>
                <a:latin typeface="Calibri" panose="020F0502020204030204" pitchFamily="34" charset="0"/>
              </a:rPr>
              <a:t>8.7%</a:t>
            </a:r>
            <a:endParaRPr lang="en-US" dirty="0"/>
          </a:p>
        </p:txBody>
      </p:sp>
      <p:sp>
        <p:nvSpPr>
          <p:cNvPr id="10" name="TextBox 9">
            <a:extLst>
              <a:ext uri="{FF2B5EF4-FFF2-40B4-BE49-F238E27FC236}">
                <a16:creationId xmlns:a16="http://schemas.microsoft.com/office/drawing/2014/main" id="{06DE4DEF-5C3D-9E23-D5E7-A690D399393B}"/>
              </a:ext>
            </a:extLst>
          </p:cNvPr>
          <p:cNvSpPr txBox="1"/>
          <p:nvPr/>
        </p:nvSpPr>
        <p:spPr>
          <a:xfrm>
            <a:off x="108233" y="4025711"/>
            <a:ext cx="1006405" cy="58554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defPPr>
              <a:defRPr lang="en-US"/>
            </a:defPPr>
            <a:lvl1pPr>
              <a:defRPr sz="1050" i="1"/>
            </a:lvl1pPr>
          </a:lstStyle>
          <a:p>
            <a:pPr algn="r"/>
            <a:r>
              <a:rPr lang="en-US" dirty="0"/>
              <a:t>Filament count 23700 </a:t>
            </a:r>
            <a:r>
              <a:rPr lang="el-GR" sz="1050" i="0" u="none" strike="noStrike" dirty="0">
                <a:solidFill>
                  <a:srgbClr val="000000"/>
                </a:solidFill>
                <a:effectLst/>
                <a:latin typeface="Calibri" panose="020F0502020204030204" pitchFamily="34" charset="0"/>
              </a:rPr>
              <a:t>±</a:t>
            </a:r>
            <a:r>
              <a:rPr lang="en-US" sz="1050" i="0" u="none" strike="noStrike" dirty="0">
                <a:solidFill>
                  <a:srgbClr val="000000"/>
                </a:solidFill>
                <a:effectLst/>
                <a:latin typeface="Calibri" panose="020F0502020204030204" pitchFamily="34" charset="0"/>
              </a:rPr>
              <a:t> 1391</a:t>
            </a:r>
          </a:p>
          <a:p>
            <a:pPr algn="r"/>
            <a:r>
              <a:rPr lang="en-US" i="0" dirty="0">
                <a:solidFill>
                  <a:srgbClr val="000000"/>
                </a:solidFill>
                <a:latin typeface="Calibri" panose="020F0502020204030204" pitchFamily="34" charset="0"/>
              </a:rPr>
              <a:t>5.9%</a:t>
            </a:r>
            <a:endParaRPr lang="en-US" dirty="0"/>
          </a:p>
        </p:txBody>
      </p:sp>
      <p:sp>
        <p:nvSpPr>
          <p:cNvPr id="11" name="TextBox 10">
            <a:extLst>
              <a:ext uri="{FF2B5EF4-FFF2-40B4-BE49-F238E27FC236}">
                <a16:creationId xmlns:a16="http://schemas.microsoft.com/office/drawing/2014/main" id="{6C248CE1-1903-BC74-FE12-66F59BD2B442}"/>
              </a:ext>
            </a:extLst>
          </p:cNvPr>
          <p:cNvSpPr txBox="1"/>
          <p:nvPr/>
        </p:nvSpPr>
        <p:spPr>
          <a:xfrm>
            <a:off x="73220" y="5812385"/>
            <a:ext cx="1041420" cy="585545"/>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defPPr>
              <a:defRPr lang="en-US"/>
            </a:defPPr>
            <a:lvl1pPr>
              <a:defRPr sz="1050" i="1"/>
            </a:lvl1pPr>
          </a:lstStyle>
          <a:p>
            <a:pPr algn="r"/>
            <a:r>
              <a:rPr lang="en-US" dirty="0"/>
              <a:t>Filament count 23725 </a:t>
            </a:r>
            <a:r>
              <a:rPr lang="el-GR" sz="1050" i="0" u="none" strike="noStrike" dirty="0">
                <a:solidFill>
                  <a:srgbClr val="000000"/>
                </a:solidFill>
                <a:effectLst/>
                <a:latin typeface="Calibri" panose="020F0502020204030204" pitchFamily="34" charset="0"/>
              </a:rPr>
              <a:t>±</a:t>
            </a:r>
            <a:r>
              <a:rPr lang="en-US" sz="1050" i="0" u="none" strike="noStrike" dirty="0">
                <a:solidFill>
                  <a:srgbClr val="000000"/>
                </a:solidFill>
                <a:effectLst/>
                <a:latin typeface="Calibri" panose="020F0502020204030204" pitchFamily="34" charset="0"/>
              </a:rPr>
              <a:t> 820</a:t>
            </a:r>
          </a:p>
          <a:p>
            <a:pPr algn="r"/>
            <a:r>
              <a:rPr lang="en-US" i="0" dirty="0">
                <a:solidFill>
                  <a:srgbClr val="000000"/>
                </a:solidFill>
                <a:latin typeface="Calibri" panose="020F0502020204030204" pitchFamily="34" charset="0"/>
              </a:rPr>
              <a:t>3.5%</a:t>
            </a:r>
            <a:endParaRPr lang="en-US" dirty="0"/>
          </a:p>
        </p:txBody>
      </p:sp>
    </p:spTree>
    <p:extLst>
      <p:ext uri="{BB962C8B-B14F-4D97-AF65-F5344CB8AC3E}">
        <p14:creationId xmlns:p14="http://schemas.microsoft.com/office/powerpoint/2010/main" val="2348864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Upgrade and evaluation of chemically recycled carbon </a:t>
            </a:r>
            <a:r>
              <a:rPr lang="en-US" sz="2400" dirty="0" err="1"/>
              <a:t>fibres</a:t>
            </a:r>
            <a:r>
              <a:rPr lang="en-US" sz="2400" dirty="0"/>
              <a:t> </a:t>
            </a:r>
          </a:p>
        </p:txBody>
      </p:sp>
      <p:pic>
        <p:nvPicPr>
          <p:cNvPr id="3" name="Picture 2" descr="A group of signs on a wall&#10;&#10;Description automatically generated">
            <a:extLst>
              <a:ext uri="{FF2B5EF4-FFF2-40B4-BE49-F238E27FC236}">
                <a16:creationId xmlns:a16="http://schemas.microsoft.com/office/drawing/2014/main" id="{926AECAF-2654-93B6-8F99-A790DF8C3B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15" t="15808" r="21480" b="20962"/>
          <a:stretch/>
        </p:blipFill>
        <p:spPr>
          <a:xfrm>
            <a:off x="10331552" y="2265178"/>
            <a:ext cx="1441969" cy="3070859"/>
          </a:xfrm>
          <a:prstGeom prst="rect">
            <a:avLst/>
          </a:prstGeom>
          <a:ln>
            <a:noFill/>
          </a:ln>
          <a:effectLst>
            <a:outerShdw blurRad="190500" algn="tl" rotWithShape="0">
              <a:srgbClr val="000000">
                <a:alpha val="70000"/>
              </a:srgbClr>
            </a:outerShdw>
          </a:effectLst>
        </p:spPr>
      </p:pic>
      <p:pic>
        <p:nvPicPr>
          <p:cNvPr id="4" name="Picture 3" descr="Close-up of a machine&#10;&#10;Description automatically generated">
            <a:extLst>
              <a:ext uri="{FF2B5EF4-FFF2-40B4-BE49-F238E27FC236}">
                <a16:creationId xmlns:a16="http://schemas.microsoft.com/office/drawing/2014/main" id="{286F3FC9-1856-CE56-CE09-70334CFD15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80" r="23301"/>
          <a:stretch/>
        </p:blipFill>
        <p:spPr>
          <a:xfrm>
            <a:off x="197352" y="1622030"/>
            <a:ext cx="2179921" cy="4357157"/>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AEBCB930-7F4E-0F20-D8C0-78252D4BB20B}"/>
              </a:ext>
            </a:extLst>
          </p:cNvPr>
          <p:cNvSpPr txBox="1"/>
          <p:nvPr/>
        </p:nvSpPr>
        <p:spPr>
          <a:xfrm>
            <a:off x="2482574" y="3968249"/>
            <a:ext cx="6806469" cy="830997"/>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Century Gothic" panose="020B0502020202020204" pitchFamily="34" charset="0"/>
              </a:rPr>
              <a:t>Filament exhibits a 10% decrease in the sized recycled fibre</a:t>
            </a:r>
          </a:p>
          <a:p>
            <a:pPr marL="285750" indent="-285750" algn="just">
              <a:buFont typeface="Arial" panose="020B0604020202020204" pitchFamily="34" charset="0"/>
              <a:buChar char="•"/>
            </a:pPr>
            <a:r>
              <a:rPr lang="en-US" sz="1600" dirty="0">
                <a:latin typeface="Century Gothic" panose="020B0502020202020204" pitchFamily="34" charset="0"/>
              </a:rPr>
              <a:t>Unsized fibre exhibits quite lower tensile strength (~22%), probably due to the non uniform shape of the rod</a:t>
            </a:r>
          </a:p>
        </p:txBody>
      </p:sp>
      <p:graphicFrame>
        <p:nvGraphicFramePr>
          <p:cNvPr id="6" name="Table 5">
            <a:extLst>
              <a:ext uri="{FF2B5EF4-FFF2-40B4-BE49-F238E27FC236}">
                <a16:creationId xmlns:a16="http://schemas.microsoft.com/office/drawing/2014/main" id="{8FB182F5-A993-1DA6-6CBF-63735A01A73F}"/>
              </a:ext>
            </a:extLst>
          </p:cNvPr>
          <p:cNvGraphicFramePr>
            <a:graphicFrameLocks noGrp="1"/>
          </p:cNvGraphicFramePr>
          <p:nvPr>
            <p:extLst>
              <p:ext uri="{D42A27DB-BD31-4B8C-83A1-F6EECF244321}">
                <p14:modId xmlns:p14="http://schemas.microsoft.com/office/powerpoint/2010/main" val="1257032942"/>
              </p:ext>
            </p:extLst>
          </p:nvPr>
        </p:nvGraphicFramePr>
        <p:xfrm>
          <a:off x="4062413" y="1633905"/>
          <a:ext cx="3920954" cy="1554480"/>
        </p:xfrm>
        <a:graphic>
          <a:graphicData uri="http://schemas.openxmlformats.org/drawingml/2006/table">
            <a:tbl>
              <a:tblPr/>
              <a:tblGrid>
                <a:gridCol w="1805562">
                  <a:extLst>
                    <a:ext uri="{9D8B030D-6E8A-4147-A177-3AD203B41FA5}">
                      <a16:colId xmlns:a16="http://schemas.microsoft.com/office/drawing/2014/main" val="1435991883"/>
                    </a:ext>
                  </a:extLst>
                </a:gridCol>
                <a:gridCol w="1463680">
                  <a:extLst>
                    <a:ext uri="{9D8B030D-6E8A-4147-A177-3AD203B41FA5}">
                      <a16:colId xmlns:a16="http://schemas.microsoft.com/office/drawing/2014/main" val="1580094589"/>
                    </a:ext>
                  </a:extLst>
                </a:gridCol>
                <a:gridCol w="651712">
                  <a:extLst>
                    <a:ext uri="{9D8B030D-6E8A-4147-A177-3AD203B41FA5}">
                      <a16:colId xmlns:a16="http://schemas.microsoft.com/office/drawing/2014/main" val="2226976305"/>
                    </a:ext>
                  </a:extLst>
                </a:gridCol>
              </a:tblGrid>
              <a:tr h="152400">
                <a:tc>
                  <a:txBody>
                    <a:bodyPr/>
                    <a:lstStyle/>
                    <a:p>
                      <a:pPr algn="ctr" fontAlgn="base"/>
                      <a:r>
                        <a:rPr lang="en-US" sz="1100" b="1" i="0" u="none" strike="noStrike" dirty="0">
                          <a:solidFill>
                            <a:srgbClr val="000000"/>
                          </a:solidFill>
                          <a:effectLst/>
                          <a:latin typeface="Calibri" panose="020F0502020204030204" pitchFamily="34" charset="0"/>
                        </a:rPr>
                        <a:t>Sample code</a:t>
                      </a:r>
                      <a:r>
                        <a:rPr lang="en-US" sz="1100" b="0" i="0" dirty="0">
                          <a:solidFill>
                            <a:srgbClr val="000000"/>
                          </a:solidFill>
                          <a:effectLst/>
                          <a:latin typeface="Calibri" panose="020F0502020204030204" pitchFamily="34" charset="0"/>
                        </a:rPr>
                        <a:t>​</a:t>
                      </a:r>
                      <a:endParaRPr lang="en-US" b="0"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n-US" sz="1100" b="1" i="0" u="none" strike="noStrike" dirty="0">
                          <a:solidFill>
                            <a:srgbClr val="000000"/>
                          </a:solidFill>
                          <a:effectLst/>
                          <a:latin typeface="Calibri" panose="020F0502020204030204" pitchFamily="34" charset="0"/>
                        </a:rPr>
                        <a:t>Tensile strength (</a:t>
                      </a:r>
                      <a:r>
                        <a:rPr lang="en-US" sz="1100" b="1" i="0" u="none" strike="noStrike" dirty="0" err="1">
                          <a:solidFill>
                            <a:srgbClr val="000000"/>
                          </a:solidFill>
                          <a:effectLst/>
                          <a:latin typeface="Calibri" panose="020F0502020204030204" pitchFamily="34" charset="0"/>
                        </a:rPr>
                        <a:t>GPa</a:t>
                      </a:r>
                      <a:r>
                        <a:rPr lang="en-US" sz="1100" b="1" i="0" u="none" strike="noStrike" dirty="0">
                          <a:solidFill>
                            <a:srgbClr val="000000"/>
                          </a:solidFill>
                          <a:effectLst/>
                          <a:latin typeface="Calibri" panose="020F0502020204030204" pitchFamily="34" charset="0"/>
                        </a:rPr>
                        <a:t>)</a:t>
                      </a:r>
                      <a:r>
                        <a:rPr lang="en-US" sz="1100" b="1" i="0" dirty="0">
                          <a:solidFill>
                            <a:srgbClr val="000000"/>
                          </a:solidFill>
                          <a:effectLst/>
                          <a:latin typeface="Calibri" panose="020F0502020204030204" pitchFamily="34" charset="0"/>
                        </a:rPr>
                        <a:t>​</a:t>
                      </a:r>
                      <a:endParaRPr lang="en-US" b="1"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n-US" sz="1100" b="1" i="0" u="none" strike="noStrike">
                          <a:solidFill>
                            <a:srgbClr val="000000"/>
                          </a:solidFill>
                          <a:effectLst/>
                          <a:latin typeface="Calibri" panose="020F0502020204030204" pitchFamily="34" charset="0"/>
                        </a:rPr>
                        <a:t>% to ref</a:t>
                      </a:r>
                      <a:r>
                        <a:rPr lang="en-US" sz="1100" b="1" i="0">
                          <a:solidFill>
                            <a:srgbClr val="000000"/>
                          </a:solidFill>
                          <a:effectLst/>
                          <a:latin typeface="Calibri" panose="020F0502020204030204" pitchFamily="34" charset="0"/>
                        </a:rPr>
                        <a:t>​</a:t>
                      </a:r>
                      <a:endParaRPr lang="en-US" b="1" i="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6877084"/>
                  </a:ext>
                </a:extLst>
              </a:tr>
              <a:tr h="152400">
                <a:tc>
                  <a:txBody>
                    <a:bodyPr/>
                    <a:lstStyle/>
                    <a:p>
                      <a:pPr algn="ctr" fontAlgn="base"/>
                      <a:r>
                        <a:rPr lang="en-US" sz="1100" b="0" i="0" u="none" strike="noStrike">
                          <a:solidFill>
                            <a:srgbClr val="000000"/>
                          </a:solidFill>
                          <a:effectLst/>
                          <a:latin typeface="Calibri" panose="020F0502020204030204" pitchFamily="34" charset="0"/>
                        </a:rPr>
                        <a:t>Reference</a:t>
                      </a:r>
                      <a:r>
                        <a:rPr lang="en-US" sz="1100" b="0" i="0">
                          <a:solidFill>
                            <a:srgbClr val="000000"/>
                          </a:solidFill>
                          <a:effectLst/>
                          <a:latin typeface="Calibri" panose="020F0502020204030204" pitchFamily="34" charset="0"/>
                        </a:rPr>
                        <a:t>​</a:t>
                      </a:r>
                      <a:endParaRPr lang="en-US" b="0" i="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l-GR" sz="1100" b="1" i="0" u="none" strike="noStrike" dirty="0">
                          <a:solidFill>
                            <a:srgbClr val="000000"/>
                          </a:solidFill>
                          <a:effectLst/>
                          <a:latin typeface="Calibri" panose="020F0502020204030204" pitchFamily="34" charset="0"/>
                        </a:rPr>
                        <a:t>2.7 ± 0.3</a:t>
                      </a:r>
                      <a:r>
                        <a:rPr lang="el-GR" sz="1100" b="1" i="0" dirty="0">
                          <a:solidFill>
                            <a:srgbClr val="000000"/>
                          </a:solidFill>
                          <a:effectLst/>
                          <a:latin typeface="Calibri" panose="020F0502020204030204" pitchFamily="34" charset="0"/>
                        </a:rPr>
                        <a:t>​</a:t>
                      </a:r>
                      <a:endParaRPr lang="el-GR" b="1"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n-US" sz="1100" b="1" i="0" u="none" strike="noStrike">
                          <a:solidFill>
                            <a:srgbClr val="000000"/>
                          </a:solidFill>
                          <a:effectLst/>
                          <a:latin typeface="Calibri" panose="020F0502020204030204" pitchFamily="34" charset="0"/>
                        </a:rPr>
                        <a:t>N/A</a:t>
                      </a:r>
                      <a:r>
                        <a:rPr lang="en-US" sz="1100" b="1" i="0">
                          <a:solidFill>
                            <a:srgbClr val="000000"/>
                          </a:solidFill>
                          <a:effectLst/>
                          <a:latin typeface="Calibri" panose="020F0502020204030204" pitchFamily="34" charset="0"/>
                        </a:rPr>
                        <a:t>​</a:t>
                      </a:r>
                      <a:endParaRPr lang="en-US" b="1" i="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894335"/>
                  </a:ext>
                </a:extLst>
              </a:tr>
              <a:tr h="152400">
                <a:tc>
                  <a:txBody>
                    <a:bodyPr/>
                    <a:lstStyle/>
                    <a:p>
                      <a:pPr algn="ctr" fontAlgn="base"/>
                      <a:r>
                        <a:rPr lang="en-US" sz="1100" b="0" i="0" u="none" strike="noStrike" dirty="0">
                          <a:solidFill>
                            <a:srgbClr val="000000"/>
                          </a:solidFill>
                          <a:effectLst/>
                          <a:latin typeface="Calibri" panose="020F0502020204030204" pitchFamily="34" charset="0"/>
                        </a:rPr>
                        <a:t>Plasma Recycled</a:t>
                      </a:r>
                      <a:endParaRPr lang="en-US" b="0"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l-GR" sz="1100" b="1" i="0" u="none" strike="noStrike" dirty="0">
                          <a:solidFill>
                            <a:srgbClr val="000000"/>
                          </a:solidFill>
                          <a:effectLst/>
                          <a:latin typeface="Calibri" panose="020F0502020204030204" pitchFamily="34" charset="0"/>
                        </a:rPr>
                        <a:t>2.1 ± 0.3</a:t>
                      </a:r>
                      <a:r>
                        <a:rPr lang="el-GR" sz="1100" b="1" i="0" dirty="0">
                          <a:solidFill>
                            <a:srgbClr val="000000"/>
                          </a:solidFill>
                          <a:effectLst/>
                          <a:latin typeface="Calibri" panose="020F0502020204030204" pitchFamily="34" charset="0"/>
                        </a:rPr>
                        <a:t>​</a:t>
                      </a:r>
                      <a:endParaRPr lang="el-GR" b="1"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l-GR" sz="1100" b="1" i="0" u="none" strike="noStrike" dirty="0">
                          <a:solidFill>
                            <a:srgbClr val="000000"/>
                          </a:solidFill>
                          <a:effectLst/>
                          <a:latin typeface="Calibri" panose="020F0502020204030204" pitchFamily="34" charset="0"/>
                        </a:rPr>
                        <a:t>-22</a:t>
                      </a:r>
                      <a:r>
                        <a:rPr lang="el-GR" sz="1100" b="1" i="0" dirty="0">
                          <a:solidFill>
                            <a:srgbClr val="000000"/>
                          </a:solidFill>
                          <a:effectLst/>
                          <a:latin typeface="Calibri" panose="020F0502020204030204" pitchFamily="34" charset="0"/>
                        </a:rPr>
                        <a:t>​</a:t>
                      </a:r>
                      <a:endParaRPr lang="el-GR" b="1"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3882083"/>
                  </a:ext>
                </a:extLst>
              </a:tr>
              <a:tr h="152400">
                <a:tc>
                  <a:txBody>
                    <a:bodyPr/>
                    <a:lstStyle/>
                    <a:p>
                      <a:pPr algn="ctr" fontAlgn="base"/>
                      <a:r>
                        <a:rPr lang="en-US" sz="1100" b="0" i="0" u="none" strike="noStrike" dirty="0">
                          <a:solidFill>
                            <a:srgbClr val="000000"/>
                          </a:solidFill>
                          <a:effectLst/>
                          <a:latin typeface="Calibri" panose="020F0502020204030204" pitchFamily="34" charset="0"/>
                        </a:rPr>
                        <a:t>Plasma Recycled &amp; Sized</a:t>
                      </a:r>
                      <a:endParaRPr lang="en-US" b="0"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l-GR" sz="1100" b="1" i="0" u="none" strike="noStrike" dirty="0">
                          <a:solidFill>
                            <a:srgbClr val="000000"/>
                          </a:solidFill>
                          <a:effectLst/>
                          <a:latin typeface="Calibri" panose="020F0502020204030204" pitchFamily="34" charset="0"/>
                        </a:rPr>
                        <a:t>2.4 ± 0.4</a:t>
                      </a:r>
                      <a:r>
                        <a:rPr lang="el-GR" sz="1100" b="1" i="0" dirty="0">
                          <a:solidFill>
                            <a:srgbClr val="000000"/>
                          </a:solidFill>
                          <a:effectLst/>
                          <a:latin typeface="Calibri" panose="020F0502020204030204" pitchFamily="34" charset="0"/>
                        </a:rPr>
                        <a:t>​</a:t>
                      </a:r>
                      <a:endParaRPr lang="el-GR" b="1"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l-GR" sz="1100" b="1" i="0" u="none" strike="noStrike" dirty="0">
                          <a:solidFill>
                            <a:srgbClr val="000000"/>
                          </a:solidFill>
                          <a:effectLst/>
                          <a:latin typeface="Calibri" panose="020F0502020204030204" pitchFamily="34" charset="0"/>
                        </a:rPr>
                        <a:t>-11</a:t>
                      </a:r>
                      <a:r>
                        <a:rPr lang="el-GR" sz="1100" b="1" i="0" dirty="0">
                          <a:solidFill>
                            <a:srgbClr val="000000"/>
                          </a:solidFill>
                          <a:effectLst/>
                          <a:latin typeface="Calibri" panose="020F0502020204030204" pitchFamily="34" charset="0"/>
                        </a:rPr>
                        <a:t>​</a:t>
                      </a:r>
                      <a:endParaRPr lang="el-GR" b="1"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9817167"/>
                  </a:ext>
                </a:extLst>
              </a:tr>
              <a:tr h="196272">
                <a:tc>
                  <a:txBody>
                    <a:bodyPr/>
                    <a:lstStyle/>
                    <a:p>
                      <a:pPr algn="ctr" fontAlgn="base"/>
                      <a:r>
                        <a:rPr lang="en-US" sz="1100" b="0" i="0" u="none" strike="noStrike" dirty="0">
                          <a:solidFill>
                            <a:srgbClr val="000000"/>
                          </a:solidFill>
                          <a:effectLst/>
                          <a:latin typeface="Calibri" panose="020F0502020204030204" pitchFamily="34" charset="0"/>
                        </a:rPr>
                        <a:t>Chemically Recycled</a:t>
                      </a:r>
                      <a:endParaRPr lang="en-US" b="0"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l-GR" sz="1100" b="1" i="0" u="none" strike="noStrike" dirty="0">
                          <a:solidFill>
                            <a:srgbClr val="000000"/>
                          </a:solidFill>
                          <a:effectLst/>
                          <a:latin typeface="Calibri" panose="020F0502020204030204" pitchFamily="34" charset="0"/>
                        </a:rPr>
                        <a:t>2.2 ± 0.2</a:t>
                      </a:r>
                      <a:r>
                        <a:rPr lang="el-GR" sz="1100" b="1" i="0" dirty="0">
                          <a:solidFill>
                            <a:srgbClr val="000000"/>
                          </a:solidFill>
                          <a:effectLst/>
                          <a:latin typeface="Calibri" panose="020F0502020204030204" pitchFamily="34" charset="0"/>
                        </a:rPr>
                        <a:t>​</a:t>
                      </a:r>
                      <a:endParaRPr lang="el-GR" b="1"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l-GR" sz="1100" b="1" i="0" u="none" strike="noStrike" dirty="0">
                          <a:solidFill>
                            <a:srgbClr val="000000"/>
                          </a:solidFill>
                          <a:effectLst/>
                          <a:latin typeface="Calibri" panose="020F0502020204030204" pitchFamily="34" charset="0"/>
                        </a:rPr>
                        <a:t>-18</a:t>
                      </a:r>
                      <a:r>
                        <a:rPr lang="el-GR" sz="1100" b="1" i="0" dirty="0">
                          <a:solidFill>
                            <a:srgbClr val="000000"/>
                          </a:solidFill>
                          <a:effectLst/>
                          <a:latin typeface="Calibri" panose="020F0502020204030204" pitchFamily="34" charset="0"/>
                        </a:rPr>
                        <a:t>​</a:t>
                      </a:r>
                      <a:endParaRPr lang="el-GR" b="1"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6850013"/>
                  </a:ext>
                </a:extLst>
              </a:tr>
              <a:tr h="152400">
                <a:tc>
                  <a:txBody>
                    <a:bodyPr/>
                    <a:lstStyle/>
                    <a:p>
                      <a:pPr algn="ctr" fontAlgn="base"/>
                      <a:r>
                        <a:rPr lang="en-US" sz="1100" b="0" i="0" u="none" strike="noStrike" dirty="0">
                          <a:solidFill>
                            <a:srgbClr val="000000"/>
                          </a:solidFill>
                          <a:effectLst/>
                          <a:latin typeface="Calibri" panose="020F0502020204030204" pitchFamily="34" charset="0"/>
                        </a:rPr>
                        <a:t>Chemically Recycled &amp; Sized</a:t>
                      </a:r>
                      <a:endParaRPr lang="en-US" sz="1100" b="0"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l-GR" sz="1100" b="1" i="0" u="none" strike="noStrike" dirty="0">
                          <a:solidFill>
                            <a:srgbClr val="000000"/>
                          </a:solidFill>
                          <a:effectLst/>
                          <a:latin typeface="Calibri" panose="020F0502020204030204" pitchFamily="34" charset="0"/>
                        </a:rPr>
                        <a:t>2.4 ± 0.3</a:t>
                      </a:r>
                      <a:r>
                        <a:rPr lang="el-GR" sz="1100" b="1" i="0" dirty="0">
                          <a:solidFill>
                            <a:srgbClr val="000000"/>
                          </a:solidFill>
                          <a:effectLst/>
                          <a:latin typeface="Calibri" panose="020F0502020204030204" pitchFamily="34" charset="0"/>
                        </a:rPr>
                        <a:t>​</a:t>
                      </a:r>
                      <a:endParaRPr lang="el-GR" b="1"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tc>
                  <a:txBody>
                    <a:bodyPr/>
                    <a:lstStyle/>
                    <a:p>
                      <a:pPr algn="ctr" fontAlgn="base"/>
                      <a:r>
                        <a:rPr lang="el-GR" sz="1100" b="1" i="0" u="none" strike="noStrike" dirty="0">
                          <a:solidFill>
                            <a:srgbClr val="000000"/>
                          </a:solidFill>
                          <a:effectLst/>
                          <a:latin typeface="Calibri" panose="020F0502020204030204" pitchFamily="34" charset="0"/>
                        </a:rPr>
                        <a:t>-11</a:t>
                      </a:r>
                      <a:r>
                        <a:rPr lang="el-GR" sz="1100" b="1" i="0" dirty="0">
                          <a:solidFill>
                            <a:srgbClr val="000000"/>
                          </a:solidFill>
                          <a:effectLst/>
                          <a:latin typeface="Calibri" panose="020F0502020204030204" pitchFamily="34" charset="0"/>
                        </a:rPr>
                        <a:t>​</a:t>
                      </a:r>
                      <a:endParaRPr lang="el-GR" b="1" i="0" dirty="0">
                        <a:solidFill>
                          <a:srgbClr val="000000"/>
                        </a:solidFill>
                        <a:effectLst/>
                      </a:endParaRPr>
                    </a:p>
                  </a:txBody>
                  <a:tcPr anchor="ctr">
                    <a:lnL w="12078" cap="flat" cmpd="sng" algn="ctr">
                      <a:solidFill>
                        <a:srgbClr val="000000"/>
                      </a:solidFill>
                      <a:prstDash val="solid"/>
                      <a:round/>
                      <a:headEnd type="none" w="med" len="med"/>
                      <a:tailEnd type="none" w="med" len="med"/>
                    </a:lnL>
                    <a:lnR w="12078" cap="flat" cmpd="sng" algn="ctr">
                      <a:solidFill>
                        <a:srgbClr val="000000"/>
                      </a:solidFill>
                      <a:prstDash val="solid"/>
                      <a:round/>
                      <a:headEnd type="none" w="med" len="med"/>
                      <a:tailEnd type="none" w="med" len="med"/>
                    </a:lnR>
                    <a:lnT w="12078" cap="flat" cmpd="sng" algn="ctr">
                      <a:solidFill>
                        <a:srgbClr val="000000"/>
                      </a:solidFill>
                      <a:prstDash val="solid"/>
                      <a:round/>
                      <a:headEnd type="none" w="med" len="med"/>
                      <a:tailEnd type="none" w="med" len="med"/>
                    </a:lnT>
                    <a:lnB w="12078"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6288565"/>
                  </a:ext>
                </a:extLst>
              </a:tr>
            </a:tbl>
          </a:graphicData>
        </a:graphic>
      </p:graphicFrame>
      <p:sp>
        <p:nvSpPr>
          <p:cNvPr id="7" name="TextBox 6">
            <a:extLst>
              <a:ext uri="{FF2B5EF4-FFF2-40B4-BE49-F238E27FC236}">
                <a16:creationId xmlns:a16="http://schemas.microsoft.com/office/drawing/2014/main" id="{A54F0984-672E-5C08-404A-C4D6F06E173D}"/>
              </a:ext>
            </a:extLst>
          </p:cNvPr>
          <p:cNvSpPr txBox="1"/>
          <p:nvPr/>
        </p:nvSpPr>
        <p:spPr>
          <a:xfrm>
            <a:off x="2482574" y="1059307"/>
            <a:ext cx="4602480" cy="369332"/>
          </a:xfrm>
          <a:prstGeom prst="rect">
            <a:avLst/>
          </a:prstGeom>
          <a:noFill/>
        </p:spPr>
        <p:txBody>
          <a:bodyPr wrap="square" rtlCol="0">
            <a:spAutoFit/>
          </a:bodyPr>
          <a:lstStyle/>
          <a:p>
            <a:r>
              <a:rPr lang="en-US" dirty="0">
                <a:latin typeface="Century Gothic" panose="020B0502020202020204" pitchFamily="34" charset="0"/>
              </a:rPr>
              <a:t>Tensile tests on yarns (ASTM D4018)</a:t>
            </a:r>
            <a:endParaRPr lang="el-GR" dirty="0">
              <a:latin typeface="Century Gothic" panose="020B0502020202020204" pitchFamily="34" charset="0"/>
            </a:endParaRPr>
          </a:p>
        </p:txBody>
      </p:sp>
    </p:spTree>
    <p:extLst>
      <p:ext uri="{BB962C8B-B14F-4D97-AF65-F5344CB8AC3E}">
        <p14:creationId xmlns:p14="http://schemas.microsoft.com/office/powerpoint/2010/main" val="3991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Upgrade and evaluation of chemically recycled carbon </a:t>
            </a:r>
            <a:r>
              <a:rPr lang="en-US" sz="2400" dirty="0" err="1"/>
              <a:t>fibres</a:t>
            </a:r>
            <a:r>
              <a:rPr lang="en-US" sz="2400" dirty="0"/>
              <a:t> </a:t>
            </a:r>
          </a:p>
        </p:txBody>
      </p:sp>
      <p:pic>
        <p:nvPicPr>
          <p:cNvPr id="3" name="Picture 2">
            <a:extLst>
              <a:ext uri="{FF2B5EF4-FFF2-40B4-BE49-F238E27FC236}">
                <a16:creationId xmlns:a16="http://schemas.microsoft.com/office/drawing/2014/main" id="{9DD2B98D-A928-CE64-8E86-87156E1DEA4B}"/>
              </a:ext>
            </a:extLst>
          </p:cNvPr>
          <p:cNvPicPr>
            <a:picLocks noChangeAspect="1"/>
          </p:cNvPicPr>
          <p:nvPr/>
        </p:nvPicPr>
        <p:blipFill>
          <a:blip r:embed="rId3"/>
          <a:stretch>
            <a:fillRect/>
          </a:stretch>
        </p:blipFill>
        <p:spPr>
          <a:xfrm>
            <a:off x="-838200" y="1064379"/>
            <a:ext cx="12192000" cy="5136110"/>
          </a:xfrm>
          <a:prstGeom prst="rect">
            <a:avLst/>
          </a:prstGeom>
        </p:spPr>
      </p:pic>
    </p:spTree>
    <p:extLst>
      <p:ext uri="{BB962C8B-B14F-4D97-AF65-F5344CB8AC3E}">
        <p14:creationId xmlns:p14="http://schemas.microsoft.com/office/powerpoint/2010/main" val="73723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Upgrade and evaluation of chemically recycled carbon </a:t>
            </a:r>
            <a:r>
              <a:rPr lang="en-US" sz="2400" dirty="0" err="1"/>
              <a:t>fibres</a:t>
            </a:r>
            <a:r>
              <a:rPr lang="en-US" sz="2400" dirty="0"/>
              <a:t> </a:t>
            </a:r>
          </a:p>
        </p:txBody>
      </p:sp>
      <p:pic>
        <p:nvPicPr>
          <p:cNvPr id="3" name="Picture 2" descr="A close-up of a grey surface&#10;&#10;Description automatically generated">
            <a:extLst>
              <a:ext uri="{FF2B5EF4-FFF2-40B4-BE49-F238E27FC236}">
                <a16:creationId xmlns:a16="http://schemas.microsoft.com/office/drawing/2014/main" id="{9980D997-2EE8-87C8-A4A3-6F761151F4C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bwMode="auto">
          <a:xfrm>
            <a:off x="1479574" y="2332905"/>
            <a:ext cx="3325423" cy="3062377"/>
          </a:xfrm>
          <a:prstGeom prst="rect">
            <a:avLst/>
          </a:prstGeom>
          <a:ln>
            <a:noFill/>
          </a:ln>
          <a:effectLst>
            <a:outerShdw blurRad="190500" algn="tl" rotWithShape="0">
              <a:srgbClr val="000000">
                <a:alpha val="70000"/>
              </a:srgbClr>
            </a:outerShdw>
          </a:effectLst>
        </p:spPr>
      </p:pic>
      <p:pic>
        <p:nvPicPr>
          <p:cNvPr id="4" name="Picture 3" descr="A close-up of a microscope&#10;&#10;Description automatically generated">
            <a:extLst>
              <a:ext uri="{FF2B5EF4-FFF2-40B4-BE49-F238E27FC236}">
                <a16:creationId xmlns:a16="http://schemas.microsoft.com/office/drawing/2014/main" id="{DD1F4DCF-3F34-8866-2AFE-FA2C97C16F0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bwMode="auto">
          <a:xfrm>
            <a:off x="5698536" y="2342301"/>
            <a:ext cx="3315220" cy="3052981"/>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0AB99C7E-FBC0-A0E3-A6E9-7A0490B8B705}"/>
              </a:ext>
            </a:extLst>
          </p:cNvPr>
          <p:cNvSpPr txBox="1"/>
          <p:nvPr/>
        </p:nvSpPr>
        <p:spPr bwMode="auto">
          <a:xfrm>
            <a:off x="9185550" y="2822049"/>
            <a:ext cx="3053751" cy="1323439"/>
          </a:xfrm>
          <a:prstGeom prst="rect">
            <a:avLst/>
          </a:prstGeom>
          <a:noFill/>
        </p:spPr>
        <p:txBody>
          <a:bodyPr wrap="square" rtlCol="0">
            <a:spAutoFit/>
          </a:bodyPr>
          <a:lstStyle/>
          <a:p>
            <a:r>
              <a:rPr lang="en-US" sz="1600" dirty="0">
                <a:latin typeface="Century Gothic" panose="020B0502020202020204" pitchFamily="34" charset="0"/>
              </a:rPr>
              <a:t>SEM images of produced CNTs</a:t>
            </a:r>
          </a:p>
          <a:p>
            <a:pPr marL="285750" indent="-285750">
              <a:buFont typeface="Arial" panose="020B0604020202020204" pitchFamily="34" charset="0"/>
              <a:buChar char="•"/>
            </a:pPr>
            <a:r>
              <a:rPr lang="en-US" sz="1600" dirty="0">
                <a:latin typeface="Century Gothic" panose="020B0502020202020204" pitchFamily="34" charset="0"/>
              </a:rPr>
              <a:t>Homogenous sample</a:t>
            </a:r>
          </a:p>
          <a:p>
            <a:pPr marL="285750" indent="-285750">
              <a:buFont typeface="Arial" panose="020B0604020202020204" pitchFamily="34" charset="0"/>
              <a:buChar char="•"/>
            </a:pPr>
            <a:r>
              <a:rPr lang="en-US" sz="1600" dirty="0">
                <a:latin typeface="Century Gothic" panose="020B0502020202020204" pitchFamily="34" charset="0"/>
              </a:rPr>
              <a:t>CNTs/CNFs with diameters from 25nm to &gt;100nm</a:t>
            </a:r>
          </a:p>
        </p:txBody>
      </p:sp>
      <p:sp>
        <p:nvSpPr>
          <p:cNvPr id="6" name="Text Placeholder 3">
            <a:extLst>
              <a:ext uri="{FF2B5EF4-FFF2-40B4-BE49-F238E27FC236}">
                <a16:creationId xmlns:a16="http://schemas.microsoft.com/office/drawing/2014/main" id="{97114868-BC48-B191-2D11-E4346792CF45}"/>
              </a:ext>
            </a:extLst>
          </p:cNvPr>
          <p:cNvSpPr txBox="1">
            <a:spLocks/>
          </p:cNvSpPr>
          <p:nvPr/>
        </p:nvSpPr>
        <p:spPr bwMode="auto">
          <a:xfrm>
            <a:off x="281985" y="1129686"/>
            <a:ext cx="5300684" cy="793944"/>
          </a:xfrm>
          <a:prstGeom prst="rect">
            <a:avLst/>
          </a:prstGeom>
        </p:spPr>
        <p:txBody>
          <a:bodyPr/>
          <a:lstStyle>
            <a:lvl1pPr marL="0" indent="0" algn="r" defTabSz="914400">
              <a:lnSpc>
                <a:spcPct val="90000"/>
              </a:lnSpc>
              <a:spcBef>
                <a:spcPts val="1000"/>
              </a:spcBef>
              <a:buFont typeface="Arial"/>
              <a:buNone/>
              <a:defRPr sz="1800">
                <a:solidFill>
                  <a:schemeClr val="bg1"/>
                </a:solidFill>
                <a:latin typeface="Arial"/>
                <a:ea typeface="+mn-ea"/>
                <a:cs typeface="Arial"/>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just">
              <a:lnSpc>
                <a:spcPct val="150000"/>
              </a:lnSpc>
              <a:defRPr/>
            </a:pPr>
            <a:r>
              <a:rPr lang="en-US" sz="1400" dirty="0">
                <a:solidFill>
                  <a:schemeClr val="tx1"/>
                </a:solidFill>
                <a:latin typeface="Century Gothic" panose="020B0502020202020204" pitchFamily="34" charset="0"/>
              </a:rPr>
              <a:t>The produced CNTs have been characterized in terms of their morphology (SEM)</a:t>
            </a:r>
          </a:p>
        </p:txBody>
      </p:sp>
    </p:spTree>
    <p:extLst>
      <p:ext uri="{BB962C8B-B14F-4D97-AF65-F5344CB8AC3E}">
        <p14:creationId xmlns:p14="http://schemas.microsoft.com/office/powerpoint/2010/main" val="285311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B03B39-3CC0-3A66-4E8C-66C2888EB004}"/>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4800" dirty="0">
                <a:solidFill>
                  <a:schemeClr val="tx1"/>
                </a:solidFill>
                <a:latin typeface="+mj-lt"/>
              </a:rPr>
              <a:t>V. Future work</a:t>
            </a:r>
          </a:p>
        </p:txBody>
      </p:sp>
      <p:sp>
        <p:nvSpPr>
          <p:cNvPr id="7" name="TextBox 6">
            <a:extLst>
              <a:ext uri="{FF2B5EF4-FFF2-40B4-BE49-F238E27FC236}">
                <a16:creationId xmlns:a16="http://schemas.microsoft.com/office/drawing/2014/main" id="{172ECBA4-BFCC-9BB7-5D7F-671F8C9F02E2}"/>
              </a:ext>
            </a:extLst>
          </p:cNvPr>
          <p:cNvSpPr txBox="1"/>
          <p:nvPr/>
        </p:nvSpPr>
        <p:spPr>
          <a:xfrm>
            <a:off x="890339" y="4636008"/>
            <a:ext cx="3734014" cy="157276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Sustainable sizing formulations</a:t>
            </a:r>
          </a:p>
        </p:txBody>
      </p:sp>
      <p:sp>
        <p:nvSpPr>
          <p:cNvPr id="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Light bulb on green grass">
            <a:extLst>
              <a:ext uri="{FF2B5EF4-FFF2-40B4-BE49-F238E27FC236}">
                <a16:creationId xmlns:a16="http://schemas.microsoft.com/office/drawing/2014/main" id="{93982D7F-5802-7BA8-744E-3A131F49370F}"/>
              </a:ext>
            </a:extLst>
          </p:cNvPr>
          <p:cNvPicPr>
            <a:picLocks noChangeAspect="1"/>
          </p:cNvPicPr>
          <p:nvPr/>
        </p:nvPicPr>
        <p:blipFill rotWithShape="1">
          <a:blip r:embed="rId2"/>
          <a:srcRect l="20161" r="1288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CFC06DBF-40DD-AF89-E55E-98B8D0DF5F20}"/>
              </a:ext>
            </a:extLst>
          </p:cNvPr>
          <p:cNvSpPr>
            <a:spLocks noGrp="1"/>
          </p:cNvSpPr>
          <p:nvPr>
            <p:ph type="ftr" sz="quarter" idx="11"/>
          </p:nvPr>
        </p:nvSpPr>
        <p:spPr>
          <a:xfrm>
            <a:off x="6105278" y="6356350"/>
            <a:ext cx="4114800" cy="365125"/>
          </a:xfr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t>Research Lab of Advanced, Composite, Nano Materials &amp; Nanotechnology, RNano Lab</a:t>
            </a:r>
          </a:p>
        </p:txBody>
      </p:sp>
      <p:sp>
        <p:nvSpPr>
          <p:cNvPr id="5" name="Slide Number Placeholder 4">
            <a:extLst>
              <a:ext uri="{FF2B5EF4-FFF2-40B4-BE49-F238E27FC236}">
                <a16:creationId xmlns:a16="http://schemas.microsoft.com/office/drawing/2014/main" id="{FBC3A179-612C-DA18-2899-66167B93C60F}"/>
              </a:ext>
            </a:extLst>
          </p:cNvPr>
          <p:cNvSpPr>
            <a:spLocks noGrp="1"/>
          </p:cNvSpPr>
          <p:nvPr>
            <p:ph type="sldNum" sz="quarter" idx="12"/>
          </p:nvPr>
        </p:nvSpPr>
        <p:spPr>
          <a:xfrm>
            <a:off x="10591800" y="6356350"/>
            <a:ext cx="7620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8AC98E4-57F4-4E65-9225-0862AB0C1F7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6766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A7199F9-C66F-3E39-5EE1-4A2000FDFAD6}"/>
              </a:ext>
            </a:extLst>
          </p:cNvPr>
          <p:cNvSpPr txBox="1">
            <a:spLocks/>
          </p:cNvSpPr>
          <p:nvPr/>
        </p:nvSpPr>
        <p:spPr>
          <a:xfrm>
            <a:off x="22977" y="76080"/>
            <a:ext cx="8495990"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Sustainable sizing formulations</a:t>
            </a:r>
          </a:p>
        </p:txBody>
      </p:sp>
      <p:sp>
        <p:nvSpPr>
          <p:cNvPr id="7" name="TextBox 6">
            <a:extLst>
              <a:ext uri="{FF2B5EF4-FFF2-40B4-BE49-F238E27FC236}">
                <a16:creationId xmlns:a16="http://schemas.microsoft.com/office/drawing/2014/main" id="{3BC3203B-4244-DA51-C4A2-BFFBAC869116}"/>
              </a:ext>
            </a:extLst>
          </p:cNvPr>
          <p:cNvSpPr txBox="1"/>
          <p:nvPr/>
        </p:nvSpPr>
        <p:spPr>
          <a:xfrm>
            <a:off x="160491" y="1177719"/>
            <a:ext cx="3901712" cy="2739211"/>
          </a:xfrm>
          <a:prstGeom prst="rect">
            <a:avLst/>
          </a:prstGeom>
          <a:noFill/>
        </p:spPr>
        <p:txBody>
          <a:bodyPr wrap="square">
            <a:spAutoFit/>
          </a:bodyPr>
          <a:lstStyle/>
          <a:p>
            <a:pPr algn="r"/>
            <a:r>
              <a:rPr lang="en-US" sz="1600" dirty="0">
                <a:latin typeface="Century Gothic" panose="020B0502020202020204" pitchFamily="34" charset="0"/>
                <a:ea typeface="Calibri" panose="020F0502020204030204" pitchFamily="34" charset="0"/>
                <a:cs typeface="Calibri" panose="020F0502020204030204" pitchFamily="34" charset="0"/>
              </a:rPr>
              <a:t>Conventional</a:t>
            </a:r>
            <a:r>
              <a:rPr lang="en-US" sz="1600" dirty="0">
                <a:effectLst/>
                <a:latin typeface="Century Gothic" panose="020B0502020202020204" pitchFamily="34" charset="0"/>
                <a:ea typeface="Calibri" panose="020F0502020204030204" pitchFamily="34" charset="0"/>
                <a:cs typeface="Calibri" panose="020F0502020204030204" pitchFamily="34" charset="0"/>
              </a:rPr>
              <a:t> </a:t>
            </a:r>
            <a:r>
              <a:rPr lang="en-US" sz="1600" dirty="0" err="1">
                <a:effectLst/>
                <a:latin typeface="Century Gothic" panose="020B0502020202020204" pitchFamily="34" charset="0"/>
                <a:ea typeface="Calibri" panose="020F0502020204030204" pitchFamily="34" charset="0"/>
                <a:cs typeface="Calibri" panose="020F0502020204030204" pitchFamily="34" charset="0"/>
              </a:rPr>
              <a:t>sizing</a:t>
            </a:r>
            <a:r>
              <a:rPr lang="en-US" sz="1600" dirty="0" err="1">
                <a:latin typeface="Century Gothic" panose="020B0502020202020204" pitchFamily="34" charset="0"/>
                <a:ea typeface="Calibri" panose="020F0502020204030204" pitchFamily="34" charset="0"/>
                <a:cs typeface="Calibri" panose="020F0502020204030204" pitchFamily="34" charset="0"/>
              </a:rPr>
              <a:t>s</a:t>
            </a:r>
            <a:r>
              <a:rPr lang="en-US" sz="1600" dirty="0">
                <a:effectLst/>
                <a:latin typeface="Century Gothic" panose="020B0502020202020204" pitchFamily="34" charset="0"/>
                <a:ea typeface="Calibri" panose="020F0502020204030204" pitchFamily="34" charset="0"/>
                <a:cs typeface="Calibri" panose="020F0502020204030204" pitchFamily="34" charset="0"/>
              </a:rPr>
              <a:t> for CFs typically are epoxy-based emulsions</a:t>
            </a:r>
          </a:p>
          <a:p>
            <a:pPr algn="r"/>
            <a:endParaRPr lang="en-US" sz="1600" dirty="0">
              <a:latin typeface="Century Gothic" panose="020B0502020202020204" pitchFamily="34" charset="0"/>
              <a:ea typeface="Calibri" panose="020F0502020204030204" pitchFamily="34" charset="0"/>
              <a:cs typeface="Calibri" panose="020F0502020204030204" pitchFamily="34" charset="0"/>
            </a:endParaRPr>
          </a:p>
          <a:p>
            <a:pPr algn="r"/>
            <a:r>
              <a:rPr lang="en-US" sz="1600" b="1" dirty="0">
                <a:effectLst/>
                <a:latin typeface="Century Gothic" panose="020B0502020202020204" pitchFamily="34" charset="0"/>
                <a:ea typeface="Calibri" panose="020F0502020204030204" pitchFamily="34" charset="0"/>
                <a:cs typeface="Calibri" panose="020F0502020204030204" pitchFamily="34" charset="0"/>
              </a:rPr>
              <a:t>epoxy sizing agent</a:t>
            </a:r>
            <a:r>
              <a:rPr lang="en-US" sz="1600" dirty="0">
                <a:effectLst/>
                <a:latin typeface="Century Gothic" panose="020B0502020202020204" pitchFamily="34" charset="0"/>
                <a:ea typeface="Calibri" panose="020F0502020204030204" pitchFamily="34" charset="0"/>
                <a:cs typeface="Calibri" panose="020F0502020204030204" pitchFamily="34" charset="0"/>
              </a:rPr>
              <a:t>,</a:t>
            </a:r>
          </a:p>
          <a:p>
            <a:pPr algn="r"/>
            <a:endParaRPr lang="en-US" sz="1000" dirty="0">
              <a:effectLst/>
              <a:latin typeface="Century Gothic" panose="020B0502020202020204" pitchFamily="34" charset="0"/>
              <a:ea typeface="Calibri" panose="020F0502020204030204" pitchFamily="34" charset="0"/>
              <a:cs typeface="Calibri" panose="020F0502020204030204" pitchFamily="34" charset="0"/>
            </a:endParaRPr>
          </a:p>
          <a:p>
            <a:pPr algn="r"/>
            <a:r>
              <a:rPr lang="en-US" sz="1600" dirty="0">
                <a:effectLst/>
                <a:latin typeface="Century Gothic" panose="020B0502020202020204" pitchFamily="34" charset="0"/>
                <a:ea typeface="Calibri" panose="020F0502020204030204" pitchFamily="34" charset="0"/>
                <a:cs typeface="Calibri" panose="020F0502020204030204" pitchFamily="34" charset="0"/>
              </a:rPr>
              <a:t>film formers,</a:t>
            </a:r>
          </a:p>
          <a:p>
            <a:pPr algn="r"/>
            <a:endParaRPr lang="en-US" sz="900" dirty="0">
              <a:effectLst/>
              <a:latin typeface="Century Gothic" panose="020B0502020202020204" pitchFamily="34" charset="0"/>
              <a:ea typeface="Calibri" panose="020F0502020204030204" pitchFamily="34" charset="0"/>
              <a:cs typeface="Calibri" panose="020F0502020204030204" pitchFamily="34" charset="0"/>
            </a:endParaRPr>
          </a:p>
          <a:p>
            <a:pPr algn="r"/>
            <a:r>
              <a:rPr lang="en-US" sz="1600" dirty="0">
                <a:effectLst/>
                <a:latin typeface="Century Gothic" panose="020B0502020202020204" pitchFamily="34" charset="0"/>
                <a:ea typeface="Calibri" panose="020F0502020204030204" pitchFamily="34" charset="0"/>
                <a:cs typeface="Calibri" panose="020F0502020204030204" pitchFamily="34" charset="0"/>
              </a:rPr>
              <a:t>antistatic agents</a:t>
            </a:r>
          </a:p>
          <a:p>
            <a:pPr algn="r"/>
            <a:endParaRPr lang="en-US" sz="900" dirty="0">
              <a:effectLst/>
              <a:latin typeface="Century Gothic" panose="020B0502020202020204" pitchFamily="34" charset="0"/>
              <a:ea typeface="Calibri" panose="020F0502020204030204" pitchFamily="34" charset="0"/>
              <a:cs typeface="Calibri" panose="020F0502020204030204" pitchFamily="34" charset="0"/>
            </a:endParaRPr>
          </a:p>
          <a:p>
            <a:pPr algn="r"/>
            <a:r>
              <a:rPr lang="en-US" sz="1600" dirty="0">
                <a:effectLst/>
                <a:latin typeface="Century Gothic" panose="020B0502020202020204" pitchFamily="34" charset="0"/>
                <a:ea typeface="Calibri" panose="020F0502020204030204" pitchFamily="34" charset="0"/>
                <a:cs typeface="Calibri" panose="020F0502020204030204" pitchFamily="34" charset="0"/>
              </a:rPr>
              <a:t>surfactants</a:t>
            </a:r>
          </a:p>
          <a:p>
            <a:pPr algn="r"/>
            <a:endParaRPr lang="en-US" sz="1600" dirty="0">
              <a:latin typeface="Century Gothic" panose="020B0502020202020204" pitchFamily="34" charset="0"/>
              <a:ea typeface="Calibri" panose="020F0502020204030204" pitchFamily="34" charset="0"/>
              <a:cs typeface="Calibri" panose="020F0502020204030204" pitchFamily="34" charset="0"/>
            </a:endParaRPr>
          </a:p>
          <a:p>
            <a:pPr algn="r"/>
            <a:r>
              <a:rPr lang="en-US" sz="1600" dirty="0">
                <a:effectLst/>
                <a:latin typeface="Century Gothic" panose="020B0502020202020204" pitchFamily="34" charset="0"/>
                <a:ea typeface="Calibri" panose="020F0502020204030204" pitchFamily="34" charset="0"/>
                <a:cs typeface="Calibri" panose="020F0502020204030204" pitchFamily="34" charset="0"/>
              </a:rPr>
              <a:t>in a solid content of 0.5-5%</a:t>
            </a:r>
            <a:endParaRPr lang="en-US" sz="1600" dirty="0">
              <a:latin typeface="Century Gothic" panose="020B0502020202020204" pitchFamily="34" charset="0"/>
              <a:ea typeface="Calibri" panose="020F0502020204030204" pitchFamily="34" charset="0"/>
              <a:cs typeface="Calibri" panose="020F0502020204030204" pitchFamily="34" charset="0"/>
            </a:endParaRPr>
          </a:p>
        </p:txBody>
      </p:sp>
      <p:sp>
        <p:nvSpPr>
          <p:cNvPr id="8" name="Arrow: Striped Right 7">
            <a:extLst>
              <a:ext uri="{FF2B5EF4-FFF2-40B4-BE49-F238E27FC236}">
                <a16:creationId xmlns:a16="http://schemas.microsoft.com/office/drawing/2014/main" id="{D4A32961-4FD1-0C50-F784-C5635001E062}"/>
              </a:ext>
            </a:extLst>
          </p:cNvPr>
          <p:cNvSpPr/>
          <p:nvPr/>
        </p:nvSpPr>
        <p:spPr>
          <a:xfrm>
            <a:off x="4699239" y="2035046"/>
            <a:ext cx="3106917" cy="851055"/>
          </a:xfrm>
          <a:prstGeom prst="stripedRightArrow">
            <a:avLst>
              <a:gd name="adj1" fmla="val 100000"/>
              <a:gd name="adj2" fmla="val 100078"/>
            </a:avLst>
          </a:prstGeom>
          <a:solidFill>
            <a:srgbClr val="58BFD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“Green” alternatives*</a:t>
            </a:r>
          </a:p>
        </p:txBody>
      </p:sp>
      <p:sp>
        <p:nvSpPr>
          <p:cNvPr id="9" name="TextBox 8">
            <a:extLst>
              <a:ext uri="{FF2B5EF4-FFF2-40B4-BE49-F238E27FC236}">
                <a16:creationId xmlns:a16="http://schemas.microsoft.com/office/drawing/2014/main" id="{A7DD6131-E255-DBF2-DA73-BABDC7779CFA}"/>
              </a:ext>
            </a:extLst>
          </p:cNvPr>
          <p:cNvSpPr txBox="1"/>
          <p:nvPr/>
        </p:nvSpPr>
        <p:spPr>
          <a:xfrm>
            <a:off x="8212176" y="1398745"/>
            <a:ext cx="3226150" cy="2123658"/>
          </a:xfrm>
          <a:prstGeom prst="rect">
            <a:avLst/>
          </a:prstGeom>
          <a:noFill/>
        </p:spPr>
        <p:txBody>
          <a:bodyPr wrap="square">
            <a:spAutoFit/>
          </a:bodyPr>
          <a:lstStyle>
            <a:defPPr>
              <a:defRPr lang="en-US"/>
            </a:defPPr>
            <a:lvl1pPr algn="r">
              <a:defRPr>
                <a:latin typeface="Century Gothic" panose="020B0502020202020204" pitchFamily="34" charset="0"/>
                <a:ea typeface="Calibri" panose="020F0502020204030204" pitchFamily="34" charset="0"/>
                <a:cs typeface="Calibri" panose="020F0502020204030204" pitchFamily="34" charset="0"/>
              </a:defRPr>
            </a:lvl1pPr>
          </a:lstStyle>
          <a:p>
            <a:pPr algn="l"/>
            <a:r>
              <a:rPr lang="en-US" sz="1600" dirty="0"/>
              <a:t>Minimize environmental impact</a:t>
            </a:r>
          </a:p>
          <a:p>
            <a:pPr algn="l"/>
            <a:endParaRPr lang="en-US" sz="1600" dirty="0"/>
          </a:p>
          <a:p>
            <a:pPr algn="l"/>
            <a:r>
              <a:rPr lang="en-US" sz="1600" dirty="0"/>
              <a:t>Reduce carbon footprint of manufacturing process </a:t>
            </a:r>
          </a:p>
          <a:p>
            <a:pPr algn="l"/>
            <a:endParaRPr lang="en-US" sz="1600" dirty="0"/>
          </a:p>
          <a:p>
            <a:pPr algn="l"/>
            <a:r>
              <a:rPr lang="en-US" sz="1600" dirty="0"/>
              <a:t>Sustainability in composite materials industry</a:t>
            </a:r>
          </a:p>
        </p:txBody>
      </p:sp>
      <p:graphicFrame>
        <p:nvGraphicFramePr>
          <p:cNvPr id="10" name="Table 9">
            <a:extLst>
              <a:ext uri="{FF2B5EF4-FFF2-40B4-BE49-F238E27FC236}">
                <a16:creationId xmlns:a16="http://schemas.microsoft.com/office/drawing/2014/main" id="{357117ED-D64E-D670-68B7-78A285EC0E47}"/>
              </a:ext>
            </a:extLst>
          </p:cNvPr>
          <p:cNvGraphicFramePr>
            <a:graphicFrameLocks noGrp="1"/>
          </p:cNvGraphicFramePr>
          <p:nvPr/>
        </p:nvGraphicFramePr>
        <p:xfrm>
          <a:off x="3673458" y="4222240"/>
          <a:ext cx="5158477" cy="1828800"/>
        </p:xfrm>
        <a:graphic>
          <a:graphicData uri="http://schemas.openxmlformats.org/drawingml/2006/table">
            <a:tbl>
              <a:tblPr firstRow="1" bandRow="1">
                <a:tableStyleId>{9D7B26C5-4107-4FEC-AEDC-1716B250A1EF}</a:tableStyleId>
              </a:tblPr>
              <a:tblGrid>
                <a:gridCol w="5158477">
                  <a:extLst>
                    <a:ext uri="{9D8B030D-6E8A-4147-A177-3AD203B41FA5}">
                      <a16:colId xmlns:a16="http://schemas.microsoft.com/office/drawing/2014/main" val="2170318777"/>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*Bio-based raw materials*</a:t>
                      </a:r>
                    </a:p>
                  </a:txBody>
                  <a:tcPr/>
                </a:tc>
                <a:extLst>
                  <a:ext uri="{0D108BD9-81ED-4DB2-BD59-A6C34878D82A}">
                    <a16:rowId xmlns:a16="http://schemas.microsoft.com/office/drawing/2014/main" val="1914252184"/>
                  </a:ext>
                </a:extLst>
              </a:tr>
              <a:tr h="166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derivatives from lignocellulosic biomass</a:t>
                      </a:r>
                    </a:p>
                  </a:txBody>
                  <a:tcPr/>
                </a:tc>
                <a:extLst>
                  <a:ext uri="{0D108BD9-81ED-4DB2-BD59-A6C34878D82A}">
                    <a16:rowId xmlns:a16="http://schemas.microsoft.com/office/drawing/2014/main" val="495724641"/>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plant based phenolics</a:t>
                      </a:r>
                      <a:endParaRPr lang="el-GR" sz="1400" dirty="0"/>
                    </a:p>
                  </a:txBody>
                  <a:tcPr/>
                </a:tc>
                <a:extLst>
                  <a:ext uri="{0D108BD9-81ED-4DB2-BD59-A6C34878D82A}">
                    <a16:rowId xmlns:a16="http://schemas.microsoft.com/office/drawing/2014/main" val="3663818045"/>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vegetable oils</a:t>
                      </a:r>
                      <a:endParaRPr lang="el-GR" sz="1400" dirty="0"/>
                    </a:p>
                  </a:txBody>
                  <a:tcPr/>
                </a:tc>
                <a:extLst>
                  <a:ext uri="{0D108BD9-81ED-4DB2-BD59-A6C34878D82A}">
                    <a16:rowId xmlns:a16="http://schemas.microsoft.com/office/drawing/2014/main" val="4141161158"/>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terpenes</a:t>
                      </a:r>
                    </a:p>
                  </a:txBody>
                  <a:tcPr/>
                </a:tc>
                <a:extLst>
                  <a:ext uri="{0D108BD9-81ED-4DB2-BD59-A6C34878D82A}">
                    <a16:rowId xmlns:a16="http://schemas.microsoft.com/office/drawing/2014/main" val="3817428952"/>
                  </a:ext>
                </a:extLst>
              </a:tr>
              <a:tr h="2691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&amp; replacement of organic solvents of the sizing solutions, to aquatic</a:t>
                      </a:r>
                    </a:p>
                  </a:txBody>
                  <a:tcPr/>
                </a:tc>
                <a:extLst>
                  <a:ext uri="{0D108BD9-81ED-4DB2-BD59-A6C34878D82A}">
                    <a16:rowId xmlns:a16="http://schemas.microsoft.com/office/drawing/2014/main" val="2060453987"/>
                  </a:ext>
                </a:extLst>
              </a:tr>
            </a:tbl>
          </a:graphicData>
        </a:graphic>
      </p:graphicFrame>
    </p:spTree>
    <p:extLst>
      <p:ext uri="{BB962C8B-B14F-4D97-AF65-F5344CB8AC3E}">
        <p14:creationId xmlns:p14="http://schemas.microsoft.com/office/powerpoint/2010/main" val="2349523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 Placeholder 1"/>
          <p:cNvSpPr>
            <a:spLocks noGrp="1"/>
          </p:cNvSpPr>
          <p:nvPr>
            <p:ph type="body" sz="quarter" idx="10"/>
          </p:nvPr>
        </p:nvSpPr>
        <p:spPr bwMode="auto">
          <a:xfrm>
            <a:off x="7430490" y="1227403"/>
            <a:ext cx="3107975" cy="409575"/>
          </a:xfrm>
        </p:spPr>
        <p:txBody>
          <a:bodyPr/>
          <a:lstStyle/>
          <a:p>
            <a:pPr>
              <a:defRPr/>
            </a:pPr>
            <a:r>
              <a:rPr lang="en-US" dirty="0"/>
              <a:t>Dionisis Semitekolos</a:t>
            </a:r>
          </a:p>
        </p:txBody>
      </p:sp>
      <p:sp>
        <p:nvSpPr>
          <p:cNvPr id="3" name="Text Placeholder 2"/>
          <p:cNvSpPr>
            <a:spLocks noGrp="1"/>
          </p:cNvSpPr>
          <p:nvPr>
            <p:ph type="body" sz="quarter" idx="11"/>
          </p:nvPr>
        </p:nvSpPr>
        <p:spPr bwMode="auto">
          <a:xfrm>
            <a:off x="7430491" y="1667139"/>
            <a:ext cx="3107975" cy="409575"/>
          </a:xfrm>
        </p:spPr>
        <p:txBody>
          <a:bodyPr/>
          <a:lstStyle/>
          <a:p>
            <a:pPr>
              <a:defRPr/>
            </a:pPr>
            <a:r>
              <a:rPr lang="en-US" dirty="0"/>
              <a:t>diosemi@chemeng.ntua.gr</a:t>
            </a:r>
          </a:p>
        </p:txBody>
      </p:sp>
      <p:sp>
        <p:nvSpPr>
          <p:cNvPr id="5" name="Text Placeholder 4"/>
          <p:cNvSpPr>
            <a:spLocks noGrp="1"/>
          </p:cNvSpPr>
          <p:nvPr>
            <p:ph type="body" sz="quarter" idx="12"/>
          </p:nvPr>
        </p:nvSpPr>
        <p:spPr bwMode="auto">
          <a:xfrm>
            <a:off x="6160745" y="2106875"/>
            <a:ext cx="5647466" cy="409575"/>
          </a:xfrm>
        </p:spPr>
        <p:txBody>
          <a:bodyPr/>
          <a:lstStyle/>
          <a:p>
            <a:pPr>
              <a:defRPr/>
            </a:pPr>
            <a:r>
              <a:rPr lang="en-US" dirty="0"/>
              <a:t>R Nano NTUA</a:t>
            </a:r>
          </a:p>
        </p:txBody>
      </p:sp>
      <p:sp>
        <p:nvSpPr>
          <p:cNvPr id="4" name="Slide Number Placeholder 3"/>
          <p:cNvSpPr>
            <a:spLocks noGrp="1"/>
          </p:cNvSpPr>
          <p:nvPr>
            <p:ph type="sldNum" sz="quarter" idx="13"/>
          </p:nvPr>
        </p:nvSpPr>
        <p:spPr bwMode="auto"/>
        <p:txBody>
          <a:bodyPr/>
          <a:lstStyle/>
          <a:p>
            <a:pPr>
              <a:defRPr/>
            </a:pPr>
            <a:fld id="{BBC95AA2-3B59-4831-8BC6-006282D7F8BD}" type="slidenum">
              <a:rPr lang="en-GB"/>
              <a:t>47</a:t>
            </a:fld>
            <a:endParaRPr lang="en-GB"/>
          </a:p>
        </p:txBody>
      </p:sp>
      <p:pic>
        <p:nvPicPr>
          <p:cNvPr id="7" name="Picture 4">
            <a:extLst>
              <a:ext uri="{FF2B5EF4-FFF2-40B4-BE49-F238E27FC236}">
                <a16:creationId xmlns:a16="http://schemas.microsoft.com/office/drawing/2014/main" id="{0578201F-C818-043E-809F-7965E812EA2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50" b="99375" l="2404" r="95433">
                        <a14:foregroundMark x1="14183" y1="34375" x2="14183" y2="34375"/>
                        <a14:foregroundMark x1="17788" y1="40000" x2="44231" y2="81667"/>
                        <a14:foregroundMark x1="7212" y1="60833" x2="11779" y2="38958"/>
                        <a14:foregroundMark x1="15385" y1="34375" x2="62981" y2="22083"/>
                        <a14:foregroundMark x1="89183" y1="65833" x2="87260" y2="33125"/>
                        <a14:foregroundMark x1="87260" y1="33125" x2="59856" y2="13750"/>
                        <a14:foregroundMark x1="59856" y1="13750" x2="28846" y2="17292"/>
                        <a14:foregroundMark x1="28846" y1="17292" x2="5048" y2="35625"/>
                        <a14:foregroundMark x1="5048" y1="35625" x2="4808" y2="71042"/>
                        <a14:foregroundMark x1="93990" y1="72500" x2="95673" y2="32292"/>
                        <a14:foregroundMark x1="53606" y1="95417" x2="53606" y2="95417"/>
                        <a14:foregroundMark x1="2404" y1="43958" x2="2404" y2="43958"/>
                        <a14:foregroundMark x1="48317" y1="8333" x2="48317" y2="8333"/>
                        <a14:foregroundMark x1="48317" y1="8333" x2="48317" y2="8333"/>
                        <a14:foregroundMark x1="39423" y1="6458" x2="39423" y2="6458"/>
                        <a14:foregroundMark x1="52404" y1="1250" x2="52404" y2="1250"/>
                        <a14:foregroundMark x1="49519" y1="99375" x2="49519" y2="99375"/>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402882" y="2727649"/>
            <a:ext cx="1607270" cy="18545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E1B5FA7A-C594-6628-1914-A06CEB3BAD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727649"/>
            <a:ext cx="1579796" cy="18545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F1A6051C-320B-2CF6-A5D1-295F7AB0382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250" b="98958" l="1683" r="96635">
                        <a14:foregroundMark x1="11538" y1="26875" x2="11538" y2="26875"/>
                        <a14:foregroundMark x1="9615" y1="60208" x2="9615" y2="60208"/>
                        <a14:foregroundMark x1="8894" y1="57500" x2="32452" y2="26875"/>
                        <a14:foregroundMark x1="4808" y1="42917" x2="20192" y2="20417"/>
                        <a14:foregroundMark x1="34615" y1="16667" x2="41827" y2="12708"/>
                        <a14:foregroundMark x1="49519" y1="5208" x2="49519" y2="5208"/>
                        <a14:foregroundMark x1="69712" y1="14375" x2="72115" y2="16042"/>
                        <a14:foregroundMark x1="89183" y1="35000" x2="93269" y2="39792"/>
                        <a14:foregroundMark x1="93510" y1="52083" x2="93510" y2="58542"/>
                        <a14:foregroundMark x1="93269" y1="66458" x2="93269" y2="66458"/>
                        <a14:foregroundMark x1="78606" y1="39583" x2="78606" y2="39583"/>
                        <a14:foregroundMark x1="76683" y1="30417" x2="76683" y2="28542"/>
                        <a14:foregroundMark x1="85817" y1="27292" x2="90385" y2="30000"/>
                        <a14:foregroundMark x1="96635" y1="33750" x2="68510" y2="20417"/>
                        <a14:foregroundMark x1="50481" y1="1458" x2="50481" y2="1458"/>
                        <a14:foregroundMark x1="10817" y1="65625" x2="10817" y2="65625"/>
                        <a14:foregroundMark x1="2163" y1="68333" x2="2163" y2="68333"/>
                        <a14:foregroundMark x1="50000" y1="94583" x2="50000" y2="94583"/>
                        <a14:foregroundMark x1="50721" y1="98958" x2="50721" y2="98958"/>
                      </a14:backgroundRemoval>
                    </a14:imgEffect>
                  </a14:imgLayer>
                </a14:imgProps>
              </a:ext>
              <a:ext uri="{28A0092B-C50C-407E-A947-70E740481C1C}">
                <a14:useLocalDpi xmlns:a14="http://schemas.microsoft.com/office/drawing/2010/main" val="0"/>
              </a:ext>
            </a:extLst>
          </a:blip>
          <a:srcRect/>
          <a:stretch>
            <a:fillRect/>
          </a:stretch>
        </p:blipFill>
        <p:spPr bwMode="auto">
          <a:xfrm>
            <a:off x="6890743" y="4171342"/>
            <a:ext cx="1607270" cy="18545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a:extLst>
              <a:ext uri="{FF2B5EF4-FFF2-40B4-BE49-F238E27FC236}">
                <a16:creationId xmlns:a16="http://schemas.microsoft.com/office/drawing/2014/main" id="{8D3E1EDE-D969-AF13-FFCD-8ECD7EE86E6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625" b="98958" l="3606" r="98077">
                        <a14:foregroundMark x1="6731" y1="37917" x2="6731" y2="37917"/>
                        <a14:foregroundMark x1="6731" y1="55625" x2="6731" y2="55625"/>
                        <a14:foregroundMark x1="6250" y1="75208" x2="6250" y2="75208"/>
                        <a14:foregroundMark x1="4327" y1="73542" x2="4327" y2="73542"/>
                        <a14:foregroundMark x1="47837" y1="95833" x2="47837" y2="95833"/>
                        <a14:foregroundMark x1="18750" y1="34583" x2="18750" y2="34583"/>
                        <a14:foregroundMark x1="16346" y1="50417" x2="16346" y2="50417"/>
                        <a14:foregroundMark x1="7933" y1="62500" x2="7212" y2="62708"/>
                        <a14:foregroundMark x1="3606" y1="52292" x2="4327" y2="51250"/>
                        <a14:foregroundMark x1="5769" y1="44167" x2="5769" y2="44167"/>
                        <a14:foregroundMark x1="16346" y1="40417" x2="16827" y2="40000"/>
                        <a14:foregroundMark x1="24279" y1="48542" x2="25721" y2="49583"/>
                        <a14:foregroundMark x1="24760" y1="59583" x2="24760" y2="59583"/>
                        <a14:foregroundMark x1="65385" y1="57708" x2="69471" y2="57292"/>
                        <a14:foregroundMark x1="84856" y1="59583" x2="88462" y2="61458"/>
                        <a14:foregroundMark x1="93029" y1="73542" x2="93029" y2="73542"/>
                        <a14:foregroundMark x1="97596" y1="75000" x2="97596" y2="75000"/>
                        <a14:foregroundMark x1="98317" y1="63750" x2="98317" y2="63750"/>
                        <a14:foregroundMark x1="86779" y1="36875" x2="86779" y2="36875"/>
                        <a14:foregroundMark x1="78606" y1="23333" x2="78125" y2="22917"/>
                        <a14:foregroundMark x1="72115" y1="17500" x2="72115" y2="17500"/>
                        <a14:foregroundMark x1="76202" y1="39583" x2="76202" y2="39583"/>
                        <a14:foregroundMark x1="79327" y1="49792" x2="79327" y2="49792"/>
                        <a14:foregroundMark x1="95673" y1="53125" x2="95673" y2="53125"/>
                        <a14:foregroundMark x1="87019" y1="49167" x2="84375" y2="49167"/>
                        <a14:foregroundMark x1="79567" y1="57292" x2="79567" y2="57292"/>
                        <a14:foregroundMark x1="60337" y1="14167" x2="59856" y2="13333"/>
                        <a14:foregroundMark x1="50962" y1="7917" x2="50962" y2="7917"/>
                        <a14:foregroundMark x1="40144" y1="7917" x2="40144" y2="7917"/>
                        <a14:foregroundMark x1="37019" y1="14792" x2="37019" y2="14792"/>
                        <a14:foregroundMark x1="48077" y1="7292" x2="48077" y2="7292"/>
                        <a14:foregroundMark x1="50000" y1="5208" x2="50000" y2="5208"/>
                        <a14:foregroundMark x1="31731" y1="12083" x2="6010" y2="33542"/>
                        <a14:foregroundMark x1="50000" y1="833" x2="50000" y2="833"/>
                        <a14:foregroundMark x1="50000" y1="98958" x2="50000" y2="98958"/>
                      </a14:backgroundRemoval>
                    </a14:imgEffect>
                  </a14:imgLayer>
                </a14:imgProps>
              </a:ext>
              <a:ext uri="{28A0092B-C50C-407E-A947-70E740481C1C}">
                <a14:useLocalDpi xmlns:a14="http://schemas.microsoft.com/office/drawing/2010/main" val="0"/>
              </a:ext>
            </a:extLst>
          </a:blip>
          <a:srcRect/>
          <a:stretch>
            <a:fillRect/>
          </a:stretch>
        </p:blipFill>
        <p:spPr bwMode="auto">
          <a:xfrm>
            <a:off x="7730897" y="2727649"/>
            <a:ext cx="1607270" cy="18545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smiling at camera&#10;&#10;Description automatically generated">
            <a:extLst>
              <a:ext uri="{FF2B5EF4-FFF2-40B4-BE49-F238E27FC236}">
                <a16:creationId xmlns:a16="http://schemas.microsoft.com/office/drawing/2014/main" id="{DA2B7A0D-ADCD-1ADB-E4BE-7F9CB6A2A64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875" b="98750" l="4087" r="96635">
                        <a14:foregroundMark x1="12981" y1="32083" x2="12981" y2="32083"/>
                        <a14:foregroundMark x1="27885" y1="22083" x2="29327" y2="21458"/>
                        <a14:foregroundMark x1="43269" y1="9792" x2="44712" y2="9167"/>
                        <a14:foregroundMark x1="56490" y1="6458" x2="56490" y2="6458"/>
                        <a14:foregroundMark x1="70433" y1="22083" x2="71635" y2="23125"/>
                        <a14:foregroundMark x1="82692" y1="29792" x2="83413" y2="30208"/>
                        <a14:foregroundMark x1="90385" y1="41250" x2="90865" y2="45208"/>
                        <a14:foregroundMark x1="93510" y1="59375" x2="93750" y2="60625"/>
                        <a14:foregroundMark x1="94712" y1="67292" x2="94712" y2="68125"/>
                        <a14:foregroundMark x1="51683" y1="93958" x2="51683" y2="93958"/>
                        <a14:foregroundMark x1="50240" y1="98750" x2="50240" y2="98750"/>
                        <a14:foregroundMark x1="8413" y1="68125" x2="4087" y2="57917"/>
                        <a14:foregroundMark x1="12019" y1="58542" x2="20913" y2="33125"/>
                        <a14:foregroundMark x1="8173" y1="33125" x2="26202" y2="22708"/>
                        <a14:foregroundMark x1="37500" y1="14167" x2="53846" y2="7500"/>
                        <a14:foregroundMark x1="55769" y1="9167" x2="81731" y2="32292"/>
                        <a14:foregroundMark x1="86538" y1="28333" x2="96635" y2="53750"/>
                        <a14:foregroundMark x1="70673" y1="45833" x2="88221" y2="60208"/>
                        <a14:foregroundMark x1="50000" y1="1875" x2="50000" y2="1875"/>
                      </a14:backgroundRemoval>
                    </a14:imgEffect>
                  </a14:imgLayer>
                </a14:imgProps>
              </a:ext>
              <a:ext uri="{28A0092B-C50C-407E-A947-70E740481C1C}">
                <a14:useLocalDpi xmlns:a14="http://schemas.microsoft.com/office/drawing/2010/main" val="0"/>
              </a:ext>
            </a:extLst>
          </a:blip>
          <a:stretch>
            <a:fillRect/>
          </a:stretch>
        </p:blipFill>
        <p:spPr>
          <a:xfrm>
            <a:off x="8553114" y="4171342"/>
            <a:ext cx="1607271" cy="1854543"/>
          </a:xfrm>
          <a:prstGeom prst="rect">
            <a:avLst/>
          </a:prstGeom>
        </p:spPr>
      </p:pic>
      <p:pic>
        <p:nvPicPr>
          <p:cNvPr id="12" name="Picture 18">
            <a:extLst>
              <a:ext uri="{FF2B5EF4-FFF2-40B4-BE49-F238E27FC236}">
                <a16:creationId xmlns:a16="http://schemas.microsoft.com/office/drawing/2014/main" id="{E09D3DB1-D5B8-4A3E-DFAD-79BA3A6D1DF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250" b="96250" l="1202" r="99279">
                        <a14:foregroundMark x1="6250" y1="71250" x2="35337" y2="29583"/>
                        <a14:foregroundMark x1="12019" y1="22917" x2="12019" y2="22917"/>
                        <a14:foregroundMark x1="4087" y1="73125" x2="5529" y2="45417"/>
                        <a14:foregroundMark x1="5529" y1="45417" x2="36058" y2="14375"/>
                        <a14:foregroundMark x1="36058" y1="14375" x2="72596" y2="22083"/>
                        <a14:foregroundMark x1="72596" y1="22083" x2="89423" y2="46875"/>
                        <a14:foregroundMark x1="89423" y1="46875" x2="90865" y2="67292"/>
                        <a14:foregroundMark x1="79327" y1="49375" x2="79327" y2="49375"/>
                        <a14:foregroundMark x1="71875" y1="36250" x2="90144" y2="79375"/>
                        <a14:foregroundMark x1="93269" y1="73542" x2="91587" y2="31667"/>
                        <a14:foregroundMark x1="96394" y1="34375" x2="93750" y2="69167"/>
                        <a14:foregroundMark x1="96635" y1="55208" x2="96635" y2="55208"/>
                        <a14:foregroundMark x1="33413" y1="77292" x2="33413" y2="77292"/>
                        <a14:foregroundMark x1="20433" y1="66875" x2="78606" y2="61875"/>
                        <a14:foregroundMark x1="55529" y1="76042" x2="55529" y2="76042"/>
                        <a14:foregroundMark x1="59135" y1="75625" x2="59135" y2="75625"/>
                        <a14:foregroundMark x1="60337" y1="75208" x2="60337" y2="75208"/>
                        <a14:foregroundMark x1="60817" y1="75000" x2="60817" y2="75000"/>
                        <a14:foregroundMark x1="62740" y1="75000" x2="62740" y2="75000"/>
                        <a14:foregroundMark x1="70673" y1="82917" x2="37981" y2="87292"/>
                        <a14:foregroundMark x1="37981" y1="87292" x2="31971" y2="82083"/>
                        <a14:foregroundMark x1="50721" y1="96250" x2="50721" y2="96250"/>
                        <a14:foregroundMark x1="1202" y1="61458" x2="1202" y2="61458"/>
                        <a14:foregroundMark x1="6731" y1="34792" x2="6731" y2="34792"/>
                        <a14:foregroundMark x1="47837" y1="11875" x2="47837" y2="11875"/>
                        <a14:foregroundMark x1="59615" y1="8333" x2="59615" y2="8333"/>
                        <a14:foregroundMark x1="36538" y1="9375" x2="36538" y2="9375"/>
                        <a14:foregroundMark x1="51202" y1="9375" x2="51202" y2="9375"/>
                        <a14:foregroundMark x1="48558" y1="6250" x2="48558" y2="6250"/>
                        <a14:foregroundMark x1="44471" y1="7500" x2="44471" y2="7500"/>
                        <a14:foregroundMark x1="48798" y1="6458" x2="99279" y2="30833"/>
                        <a14:foregroundMark x1="50721" y1="1250" x2="50721" y2="1250"/>
                      </a14:backgroundRemoval>
                    </a14:imgEffect>
                  </a14:imgLayer>
                </a14:imgProps>
              </a:ext>
              <a:ext uri="{28A0092B-C50C-407E-A947-70E740481C1C}">
                <a14:useLocalDpi xmlns:a14="http://schemas.microsoft.com/office/drawing/2010/main" val="0"/>
              </a:ext>
            </a:extLst>
          </a:blip>
          <a:srcRect/>
          <a:stretch>
            <a:fillRect/>
          </a:stretch>
        </p:blipFill>
        <p:spPr bwMode="auto">
          <a:xfrm>
            <a:off x="10220293" y="4161827"/>
            <a:ext cx="1623762" cy="18735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1 - Τίτλος"/>
          <p:cNvSpPr>
            <a:spLocks noGrp="1"/>
          </p:cNvSpPr>
          <p:nvPr>
            <p:ph type="ctrTitle"/>
          </p:nvPr>
        </p:nvSpPr>
        <p:spPr>
          <a:xfrm>
            <a:off x="638881" y="417576"/>
            <a:ext cx="10909640" cy="1249394"/>
          </a:xfrm>
        </p:spPr>
        <p:txBody>
          <a:bodyPr vert="horz" lIns="91440" tIns="45720" rIns="91440" bIns="45720" rtlCol="0" anchor="b">
            <a:normAutofit fontScale="90000"/>
          </a:bodyPr>
          <a:lstStyle/>
          <a:p>
            <a:r>
              <a:rPr lang="en-GB" sz="5400" dirty="0">
                <a:solidFill>
                  <a:schemeClr val="tx1"/>
                </a:solidFill>
                <a:latin typeface="+mj-lt"/>
              </a:rPr>
              <a:t>I. Introduction on Surface Treatment &amp; Sizing of CFs</a:t>
            </a:r>
          </a:p>
        </p:txBody>
      </p:sp>
      <p:sp>
        <p:nvSpPr>
          <p:cNvPr id="12"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0423039-3631-45F3-8F4F-14597B3CC7C8}"/>
              </a:ext>
            </a:extLst>
          </p:cNvPr>
          <p:cNvPicPr>
            <a:picLocks noChangeAspect="1"/>
          </p:cNvPicPr>
          <p:nvPr/>
        </p:nvPicPr>
        <p:blipFill>
          <a:blip r:embed="rId3"/>
          <a:stretch>
            <a:fillRect/>
          </a:stretch>
        </p:blipFill>
        <p:spPr>
          <a:xfrm>
            <a:off x="320040" y="3459431"/>
            <a:ext cx="11548872" cy="193443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338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3" name="Title 2">
            <a:extLst>
              <a:ext uri="{FF2B5EF4-FFF2-40B4-BE49-F238E27FC236}">
                <a16:creationId xmlns:a16="http://schemas.microsoft.com/office/drawing/2014/main" id="{2EAEBA57-15EA-193B-AF3A-B949A43D8949}"/>
              </a:ext>
            </a:extLst>
          </p:cNvPr>
          <p:cNvSpPr txBox="1">
            <a:spLocks/>
          </p:cNvSpPr>
          <p:nvPr/>
        </p:nvSpPr>
        <p:spPr>
          <a:xfrm>
            <a:off x="115236" y="81442"/>
            <a:ext cx="7585361"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Introduction on Surface Treatment &amp; Sizing of CFs</a:t>
            </a:r>
          </a:p>
        </p:txBody>
      </p:sp>
      <p:pic>
        <p:nvPicPr>
          <p:cNvPr id="4" name="Picture 3" descr="A diagram of a diagram of a flow of water&#10;&#10;Description automatically generated with medium confidence">
            <a:extLst>
              <a:ext uri="{FF2B5EF4-FFF2-40B4-BE49-F238E27FC236}">
                <a16:creationId xmlns:a16="http://schemas.microsoft.com/office/drawing/2014/main" id="{92CA0A21-D78D-68F9-2303-0DFC889AC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14" y="1905190"/>
            <a:ext cx="11428571" cy="3047619"/>
          </a:xfrm>
          <a:prstGeom prst="rect">
            <a:avLst/>
          </a:prstGeom>
        </p:spPr>
      </p:pic>
      <p:sp>
        <p:nvSpPr>
          <p:cNvPr id="7" name="TextBox 6">
            <a:extLst>
              <a:ext uri="{FF2B5EF4-FFF2-40B4-BE49-F238E27FC236}">
                <a16:creationId xmlns:a16="http://schemas.microsoft.com/office/drawing/2014/main" id="{B2C8940C-327E-65EE-7CD4-964879305A61}"/>
              </a:ext>
            </a:extLst>
          </p:cNvPr>
          <p:cNvSpPr txBox="1"/>
          <p:nvPr/>
        </p:nvSpPr>
        <p:spPr>
          <a:xfrm>
            <a:off x="472966" y="1535858"/>
            <a:ext cx="4086422" cy="369332"/>
          </a:xfrm>
          <a:prstGeom prst="rect">
            <a:avLst/>
          </a:prstGeom>
          <a:noFill/>
        </p:spPr>
        <p:txBody>
          <a:bodyPr wrap="square" rtlCol="0">
            <a:spAutoFit/>
          </a:bodyPr>
          <a:lstStyle/>
          <a:p>
            <a:r>
              <a:rPr lang="en-US" dirty="0">
                <a:latin typeface="Century Gothic" panose="020B0502020202020204" pitchFamily="34" charset="0"/>
              </a:rPr>
              <a:t>CF production line from PAN </a:t>
            </a:r>
            <a:r>
              <a:rPr lang="en-US" dirty="0" err="1">
                <a:latin typeface="Century Gothic" panose="020B0502020202020204" pitchFamily="34" charset="0"/>
              </a:rPr>
              <a:t>fibres</a:t>
            </a:r>
            <a:endParaRPr lang="el-GR" dirty="0">
              <a:latin typeface="Century Gothic" panose="020B0502020202020204" pitchFamily="34" charset="0"/>
            </a:endParaRPr>
          </a:p>
        </p:txBody>
      </p:sp>
      <p:sp>
        <p:nvSpPr>
          <p:cNvPr id="10" name="Rectangle 9">
            <a:extLst>
              <a:ext uri="{FF2B5EF4-FFF2-40B4-BE49-F238E27FC236}">
                <a16:creationId xmlns:a16="http://schemas.microsoft.com/office/drawing/2014/main" id="{128C9E90-C975-984B-0BC7-CFB234431AE7}"/>
              </a:ext>
            </a:extLst>
          </p:cNvPr>
          <p:cNvSpPr/>
          <p:nvPr/>
        </p:nvSpPr>
        <p:spPr>
          <a:xfrm>
            <a:off x="7094483" y="2270234"/>
            <a:ext cx="2932386" cy="22954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TextBox 12">
            <a:extLst>
              <a:ext uri="{FF2B5EF4-FFF2-40B4-BE49-F238E27FC236}">
                <a16:creationId xmlns:a16="http://schemas.microsoft.com/office/drawing/2014/main" id="{52872EE3-8753-BF71-5BE2-7C1DC4215F54}"/>
              </a:ext>
            </a:extLst>
          </p:cNvPr>
          <p:cNvSpPr txBox="1"/>
          <p:nvPr/>
        </p:nvSpPr>
        <p:spPr>
          <a:xfrm>
            <a:off x="8974236" y="4790298"/>
            <a:ext cx="3064313" cy="338554"/>
          </a:xfrm>
          <a:prstGeom prst="rect">
            <a:avLst/>
          </a:prstGeom>
          <a:noFill/>
        </p:spPr>
        <p:txBody>
          <a:bodyPr wrap="square">
            <a:spAutoFit/>
          </a:bodyPr>
          <a:lstStyle/>
          <a:p>
            <a:r>
              <a:rPr lang="en-US" sz="800" i="1" dirty="0">
                <a:latin typeface="Century Gothic" panose="020B0502020202020204" pitchFamily="34" charset="0"/>
              </a:rPr>
              <a:t>Image from:</a:t>
            </a:r>
          </a:p>
          <a:p>
            <a:r>
              <a:rPr lang="el-GR" sz="800" i="1" dirty="0">
                <a:latin typeface="Century Gothic" panose="020B0502020202020204" pitchFamily="34" charset="0"/>
              </a:rPr>
              <a:t>https://www.sglcarbon.com/en/carbon-fibers-and-cfrp/</a:t>
            </a:r>
          </a:p>
        </p:txBody>
      </p:sp>
    </p:spTree>
    <p:extLst>
      <p:ext uri="{BB962C8B-B14F-4D97-AF65-F5344CB8AC3E}">
        <p14:creationId xmlns:p14="http://schemas.microsoft.com/office/powerpoint/2010/main" val="345032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 name="Oval 5">
            <a:extLst>
              <a:ext uri="{FF2B5EF4-FFF2-40B4-BE49-F238E27FC236}">
                <a16:creationId xmlns:a16="http://schemas.microsoft.com/office/drawing/2014/main" id="{72BD5992-48EF-4D1B-8C19-6EB98923386D}"/>
              </a:ext>
            </a:extLst>
          </p:cNvPr>
          <p:cNvSpPr/>
          <p:nvPr/>
        </p:nvSpPr>
        <p:spPr>
          <a:xfrm>
            <a:off x="6672064" y="3263096"/>
            <a:ext cx="4464496" cy="121565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D21B6363-A10A-4994-BF59-75A58175CA0B}"/>
              </a:ext>
            </a:extLst>
          </p:cNvPr>
          <p:cNvSpPr/>
          <p:nvPr/>
        </p:nvSpPr>
        <p:spPr>
          <a:xfrm>
            <a:off x="1860104" y="1207746"/>
            <a:ext cx="3456384" cy="1815882"/>
          </a:xfrm>
          <a:prstGeom prst="rect">
            <a:avLst/>
          </a:prstGeom>
        </p:spPr>
        <p:txBody>
          <a:bodyPr wrap="square">
            <a:spAutoFit/>
          </a:bodyPr>
          <a:lstStyle/>
          <a:p>
            <a:pPr algn="just"/>
            <a:r>
              <a:rPr lang="en-US" sz="1600" dirty="0">
                <a:solidFill>
                  <a:srgbClr val="000000"/>
                </a:solidFill>
                <a:latin typeface="Century Gothic" panose="020B0502020202020204" pitchFamily="34" charset="0"/>
              </a:rPr>
              <a:t>When a load is applied to the composite, stress is transferred to the fibers through the matrix. A weak bond between the matrix and the fiber leads to degraded mechanical properties</a:t>
            </a:r>
            <a:endParaRPr lang="el-GR" sz="1600" dirty="0">
              <a:solidFill>
                <a:srgbClr val="000000"/>
              </a:solidFill>
              <a:latin typeface="Century Gothic" panose="020B0502020202020204" pitchFamily="34" charset="0"/>
            </a:endParaRPr>
          </a:p>
          <a:p>
            <a:pPr algn="just"/>
            <a:endParaRPr lang="el-GR" sz="1600" dirty="0">
              <a:solidFill>
                <a:srgbClr val="000000"/>
              </a:solidFill>
              <a:latin typeface="Century Gothic" panose="020B0502020202020204" pitchFamily="34" charset="0"/>
            </a:endParaRPr>
          </a:p>
        </p:txBody>
      </p:sp>
      <p:sp>
        <p:nvSpPr>
          <p:cNvPr id="9" name="Arrow: Right 8">
            <a:extLst>
              <a:ext uri="{FF2B5EF4-FFF2-40B4-BE49-F238E27FC236}">
                <a16:creationId xmlns:a16="http://schemas.microsoft.com/office/drawing/2014/main" id="{EDAA32C6-7E99-4FC7-A090-B9539A531B29}"/>
              </a:ext>
            </a:extLst>
          </p:cNvPr>
          <p:cNvSpPr/>
          <p:nvPr/>
        </p:nvSpPr>
        <p:spPr>
          <a:xfrm>
            <a:off x="5519936" y="1732704"/>
            <a:ext cx="1152128"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6D7D89-DBDA-4F15-9048-FFB42E226F47}"/>
              </a:ext>
            </a:extLst>
          </p:cNvPr>
          <p:cNvSpPr/>
          <p:nvPr/>
        </p:nvSpPr>
        <p:spPr>
          <a:xfrm>
            <a:off x="7000222" y="1123178"/>
            <a:ext cx="3538771" cy="1815882"/>
          </a:xfrm>
          <a:prstGeom prst="rect">
            <a:avLst/>
          </a:prstGeom>
        </p:spPr>
        <p:txBody>
          <a:bodyPr wrap="square">
            <a:spAutoFit/>
          </a:bodyPr>
          <a:lstStyle/>
          <a:p>
            <a:pPr algn="just"/>
            <a:r>
              <a:rPr lang="en-US" sz="1600" b="1" dirty="0">
                <a:solidFill>
                  <a:srgbClr val="000000"/>
                </a:solidFill>
                <a:latin typeface="Century Gothic" panose="020B0502020202020204" pitchFamily="34" charset="0"/>
              </a:rPr>
              <a:t>Surface CF treatment</a:t>
            </a:r>
          </a:p>
          <a:p>
            <a:pPr algn="just"/>
            <a:endParaRPr lang="en-US" sz="1600" dirty="0">
              <a:solidFill>
                <a:srgbClr val="000000"/>
              </a:solidFill>
              <a:latin typeface="Century Gothic" panose="020B0502020202020204" pitchFamily="34" charset="0"/>
            </a:endParaRPr>
          </a:p>
          <a:p>
            <a:pPr algn="just"/>
            <a:r>
              <a:rPr lang="en-US" sz="1600" dirty="0">
                <a:solidFill>
                  <a:srgbClr val="000000"/>
                </a:solidFill>
                <a:latin typeface="Century Gothic" panose="020B0502020202020204" pitchFamily="34" charset="0"/>
              </a:rPr>
              <a:t>Too powerful bond </a:t>
            </a:r>
            <a:r>
              <a:rPr lang="el-GR" sz="1600" dirty="0">
                <a:solidFill>
                  <a:srgbClr val="000000"/>
                </a:solidFill>
                <a:latin typeface="Century Gothic" panose="020B0502020202020204" pitchFamily="34" charset="0"/>
                <a:sym typeface="Wingdings" panose="05000000000000000000" pitchFamily="2" charset="2"/>
              </a:rPr>
              <a:t></a:t>
            </a:r>
            <a:r>
              <a:rPr lang="el-GR" sz="1600"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Brittle and fragile composite</a:t>
            </a:r>
            <a:endParaRPr lang="el-GR" sz="1600" dirty="0">
              <a:solidFill>
                <a:srgbClr val="000000"/>
              </a:solidFill>
              <a:latin typeface="Century Gothic" panose="020B0502020202020204" pitchFamily="34" charset="0"/>
            </a:endParaRPr>
          </a:p>
          <a:p>
            <a:pPr algn="just"/>
            <a:endParaRPr lang="en-US" sz="1600" dirty="0">
              <a:solidFill>
                <a:srgbClr val="000000"/>
              </a:solidFill>
              <a:latin typeface="Century Gothic" panose="020B0502020202020204" pitchFamily="34" charset="0"/>
            </a:endParaRPr>
          </a:p>
          <a:p>
            <a:pPr algn="just"/>
            <a:r>
              <a:rPr lang="en-US" sz="1600" dirty="0">
                <a:solidFill>
                  <a:srgbClr val="000000"/>
                </a:solidFill>
                <a:latin typeface="Century Gothic" panose="020B0502020202020204" pitchFamily="34" charset="0"/>
              </a:rPr>
              <a:t>Weak</a:t>
            </a:r>
            <a:r>
              <a:rPr lang="el-GR" sz="1600" dirty="0">
                <a:solidFill>
                  <a:srgbClr val="000000"/>
                </a:solidFill>
                <a:latin typeface="Century Gothic" panose="020B0502020202020204" pitchFamily="34" charset="0"/>
              </a:rPr>
              <a:t> </a:t>
            </a:r>
            <a:r>
              <a:rPr lang="en-US" sz="1600" dirty="0">
                <a:solidFill>
                  <a:srgbClr val="000000"/>
                </a:solidFill>
                <a:latin typeface="Century Gothic" panose="020B0502020202020204" pitchFamily="34" charset="0"/>
              </a:rPr>
              <a:t>treatment</a:t>
            </a:r>
            <a:r>
              <a:rPr lang="el-GR" sz="1600" dirty="0">
                <a:solidFill>
                  <a:srgbClr val="000000"/>
                </a:solidFill>
                <a:latin typeface="Century Gothic" panose="020B0502020202020204" pitchFamily="34" charset="0"/>
              </a:rPr>
              <a:t> </a:t>
            </a:r>
            <a:r>
              <a:rPr lang="el-GR" sz="1600" dirty="0">
                <a:solidFill>
                  <a:srgbClr val="000000"/>
                </a:solidFill>
                <a:latin typeface="Century Gothic" panose="020B0502020202020204" pitchFamily="34" charset="0"/>
                <a:sym typeface="Wingdings" panose="05000000000000000000" pitchFamily="2" charset="2"/>
              </a:rPr>
              <a:t> </a:t>
            </a:r>
            <a:r>
              <a:rPr lang="en-US" sz="1600" dirty="0">
                <a:solidFill>
                  <a:srgbClr val="000000"/>
                </a:solidFill>
                <a:latin typeface="Century Gothic" panose="020B0502020202020204" pitchFamily="34" charset="0"/>
                <a:sym typeface="Wingdings" panose="05000000000000000000" pitchFamily="2" charset="2"/>
              </a:rPr>
              <a:t>low durability composite</a:t>
            </a:r>
            <a:endParaRPr lang="en-US" sz="1600" dirty="0"/>
          </a:p>
        </p:txBody>
      </p:sp>
      <p:sp>
        <p:nvSpPr>
          <p:cNvPr id="12" name="Rectangle 11">
            <a:extLst>
              <a:ext uri="{FF2B5EF4-FFF2-40B4-BE49-F238E27FC236}">
                <a16:creationId xmlns:a16="http://schemas.microsoft.com/office/drawing/2014/main" id="{650614D8-9D88-420B-BD9C-12BE7A87DDA8}"/>
              </a:ext>
            </a:extLst>
          </p:cNvPr>
          <p:cNvSpPr/>
          <p:nvPr/>
        </p:nvSpPr>
        <p:spPr>
          <a:xfrm>
            <a:off x="8003454" y="3557004"/>
            <a:ext cx="1907895" cy="646331"/>
          </a:xfrm>
          <a:prstGeom prst="rect">
            <a:avLst/>
          </a:prstGeom>
        </p:spPr>
        <p:txBody>
          <a:bodyPr wrap="none">
            <a:spAutoFit/>
          </a:bodyPr>
          <a:lstStyle/>
          <a:p>
            <a:pPr algn="ctr"/>
            <a:r>
              <a:rPr lang="en-US" dirty="0">
                <a:solidFill>
                  <a:srgbClr val="000000"/>
                </a:solidFill>
                <a:latin typeface="Century Gothic" panose="020B0502020202020204" pitchFamily="34" charset="0"/>
              </a:rPr>
              <a:t>ideal adhesion </a:t>
            </a:r>
          </a:p>
          <a:p>
            <a:pPr algn="ctr"/>
            <a:r>
              <a:rPr lang="en-US" dirty="0">
                <a:solidFill>
                  <a:srgbClr val="000000"/>
                </a:solidFill>
                <a:latin typeface="Century Gothic" panose="020B0502020202020204" pitchFamily="34" charset="0"/>
              </a:rPr>
              <a:t>fibre - matrix</a:t>
            </a:r>
            <a:endParaRPr lang="en-US" dirty="0"/>
          </a:p>
        </p:txBody>
      </p:sp>
      <p:sp>
        <p:nvSpPr>
          <p:cNvPr id="3" name="Title 2">
            <a:extLst>
              <a:ext uri="{FF2B5EF4-FFF2-40B4-BE49-F238E27FC236}">
                <a16:creationId xmlns:a16="http://schemas.microsoft.com/office/drawing/2014/main" id="{2EAEBA57-15EA-193B-AF3A-B949A43D8949}"/>
              </a:ext>
            </a:extLst>
          </p:cNvPr>
          <p:cNvSpPr txBox="1">
            <a:spLocks/>
          </p:cNvSpPr>
          <p:nvPr/>
        </p:nvSpPr>
        <p:spPr>
          <a:xfrm>
            <a:off x="115236" y="81442"/>
            <a:ext cx="7585361"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Introduction on Surface Treatment &amp; Sizing of CFs</a:t>
            </a:r>
          </a:p>
        </p:txBody>
      </p:sp>
      <p:pic>
        <p:nvPicPr>
          <p:cNvPr id="1028" name="Picture 4" descr="Fig. 4">
            <a:extLst>
              <a:ext uri="{FF2B5EF4-FFF2-40B4-BE49-F238E27FC236}">
                <a16:creationId xmlns:a16="http://schemas.microsoft.com/office/drawing/2014/main" id="{55CCED7B-C7C9-C6F4-AA9D-DA5819DACD1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766" b="98913" l="2070" r="98620">
                        <a14:foregroundMark x1="14809" y1="21656" x2="14809" y2="21656"/>
                        <a14:foregroundMark x1="2282" y1="4766" x2="37845" y2="20652"/>
                        <a14:foregroundMark x1="7590" y1="31104" x2="37951" y2="5602"/>
                        <a14:foregroundMark x1="61253" y1="14632" x2="90924" y2="11789"/>
                        <a14:foregroundMark x1="98726" y1="24080" x2="98726" y2="24080"/>
                        <a14:foregroundMark x1="63960" y1="84532" x2="19055" y2="81104"/>
                        <a14:foregroundMark x1="63323" y1="72324" x2="83068" y2="56020"/>
                        <a14:foregroundMark x1="55945" y1="57107" x2="55945" y2="57107"/>
                        <a14:foregroundMark x1="52123" y1="54682" x2="52123" y2="54682"/>
                        <a14:foregroundMark x1="56900" y1="58110" x2="56900" y2="58110"/>
                        <a14:foregroundMark x1="61412" y1="60702" x2="50372" y2="55351"/>
                        <a14:foregroundMark x1="53163" y1="51672" x2="51168" y2="51087"/>
                        <a14:foregroundMark x1="63429" y1="54682" x2="53163" y2="51672"/>
                        <a14:foregroundMark x1="51699" y1="53846" x2="72134" y2="58110"/>
                        <a14:foregroundMark x1="52017" y1="91388" x2="84130" y2="90301"/>
                        <a14:foregroundMark x1="76911" y1="98495" x2="51168" y2="98913"/>
                        <a14:foregroundMark x1="20966" y1="62040" x2="20966" y2="62040"/>
                        <a14:foregroundMark x1="21603" y1="58361" x2="20276" y2="63043"/>
                        <a14:foregroundMark x1="49873" y1="82776" x2="49682" y2="88629"/>
                        <a14:foregroundMark x1="50278" y1="70401" x2="49873" y2="82776"/>
                        <a14:foregroundMark x1="50349" y1="68227" x2="50278" y2="70401"/>
                        <a14:foregroundMark x1="50743" y1="56187" x2="50349" y2="68227"/>
                        <a14:foregroundMark x1="49682" y1="88629" x2="49682" y2="88629"/>
                        <a14:foregroundMark x1="69002" y1="8194" x2="76115" y2="4933"/>
                        <a14:backgroundMark x1="4087" y1="60117" x2="4087" y2="60117"/>
                        <a14:backgroundMark x1="51062" y1="68227" x2="51062" y2="68227"/>
                        <a14:backgroundMark x1="51062" y1="67559" x2="51062" y2="62207"/>
                        <a14:backgroundMark x1="51062" y1="57943" x2="50372" y2="55351"/>
                        <a14:backgroundMark x1="51699" y1="51923" x2="51699" y2="51923"/>
                        <a14:backgroundMark x1="50902" y1="52174" x2="50902" y2="52174"/>
                        <a14:backgroundMark x1="53079" y1="51672" x2="53079" y2="51672"/>
                        <a14:backgroundMark x1="51699" y1="51087" x2="51699" y2="51087"/>
                        <a14:backgroundMark x1="51699" y1="51672" x2="51699" y2="51672"/>
                        <a14:backgroundMark x1="53503" y1="51923" x2="53503" y2="51923"/>
                        <a14:backgroundMark x1="51327" y1="85368" x2="51327" y2="85368"/>
                        <a14:backgroundMark x1="50902" y1="82776" x2="50902" y2="82776"/>
                        <a14:backgroundMark x1="50212" y1="70401" x2="50212" y2="70401"/>
                      </a14:backgroundRemoval>
                    </a14:imgEffect>
                  </a14:imgLayer>
                </a14:imgProps>
              </a:ext>
              <a:ext uri="{28A0092B-C50C-407E-A947-70E740481C1C}">
                <a14:useLocalDpi xmlns:a14="http://schemas.microsoft.com/office/drawing/2010/main" val="0"/>
              </a:ext>
            </a:extLst>
          </a:blip>
          <a:srcRect/>
          <a:stretch>
            <a:fillRect/>
          </a:stretch>
        </p:blipFill>
        <p:spPr bwMode="auto">
          <a:xfrm>
            <a:off x="1396008" y="3035365"/>
            <a:ext cx="4631132" cy="29399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31476E-BC70-1041-7784-847C8E5A2E3F}"/>
              </a:ext>
            </a:extLst>
          </p:cNvPr>
          <p:cNvSpPr txBox="1"/>
          <p:nvPr/>
        </p:nvSpPr>
        <p:spPr>
          <a:xfrm>
            <a:off x="1396008" y="5996349"/>
            <a:ext cx="6101254" cy="215444"/>
          </a:xfrm>
          <a:prstGeom prst="rect">
            <a:avLst/>
          </a:prstGeom>
          <a:noFill/>
        </p:spPr>
        <p:txBody>
          <a:bodyPr wrap="square">
            <a:spAutoFit/>
          </a:bodyPr>
          <a:lstStyle>
            <a:defPPr>
              <a:defRPr lang="en-US"/>
            </a:defPPr>
            <a:lvl1pPr>
              <a:defRPr sz="800" i="1">
                <a:latin typeface="Century Gothic" panose="020B0502020202020204" pitchFamily="34" charset="0"/>
              </a:defRPr>
            </a:lvl1pPr>
          </a:lstStyle>
          <a:p>
            <a:r>
              <a:rPr lang="el-GR" dirty="0"/>
              <a:t>https://link.springer.com/article/10.1007/s11051-019-4743-7</a:t>
            </a:r>
          </a:p>
        </p:txBody>
      </p:sp>
    </p:spTree>
    <p:extLst>
      <p:ext uri="{BB962C8B-B14F-4D97-AF65-F5344CB8AC3E}">
        <p14:creationId xmlns:p14="http://schemas.microsoft.com/office/powerpoint/2010/main" val="2733320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lasma surface treatment for bonding composites - Intertronics">
            <a:extLst>
              <a:ext uri="{FF2B5EF4-FFF2-40B4-BE49-F238E27FC236}">
                <a16:creationId xmlns:a16="http://schemas.microsoft.com/office/drawing/2014/main" id="{A09EF35D-8BAF-4E10-A2A1-12F9456EF8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5969" y="1393755"/>
            <a:ext cx="2225824" cy="148295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3" name="TextBox 12">
            <a:extLst>
              <a:ext uri="{FF2B5EF4-FFF2-40B4-BE49-F238E27FC236}">
                <a16:creationId xmlns:a16="http://schemas.microsoft.com/office/drawing/2014/main" id="{2B3F9FD3-AEC3-4B2C-8249-1F9989336D0D}"/>
              </a:ext>
            </a:extLst>
          </p:cNvPr>
          <p:cNvSpPr txBox="1"/>
          <p:nvPr/>
        </p:nvSpPr>
        <p:spPr>
          <a:xfrm>
            <a:off x="630621" y="875135"/>
            <a:ext cx="4603102" cy="338554"/>
          </a:xfrm>
          <a:prstGeom prst="rect">
            <a:avLst/>
          </a:prstGeom>
          <a:noFill/>
        </p:spPr>
        <p:txBody>
          <a:bodyPr wrap="square">
            <a:spAutoFit/>
          </a:bodyPr>
          <a:lstStyle/>
          <a:p>
            <a:r>
              <a:rPr lang="en-US" sz="1600" dirty="0">
                <a:latin typeface="Century Gothic" panose="020B0502020202020204" pitchFamily="34" charset="0"/>
                <a:ea typeface="Open Sans" panose="020B0606030504020204" pitchFamily="34" charset="0"/>
                <a:cs typeface="Open Sans" panose="020B0606030504020204" pitchFamily="34" charset="0"/>
              </a:rPr>
              <a:t>A successful surface treatment is bound to:</a:t>
            </a:r>
          </a:p>
        </p:txBody>
      </p:sp>
      <p:sp>
        <p:nvSpPr>
          <p:cNvPr id="14" name="TextBox 13">
            <a:extLst>
              <a:ext uri="{FF2B5EF4-FFF2-40B4-BE49-F238E27FC236}">
                <a16:creationId xmlns:a16="http://schemas.microsoft.com/office/drawing/2014/main" id="{049621F3-458E-4A67-80A3-0B317170634F}"/>
              </a:ext>
            </a:extLst>
          </p:cNvPr>
          <p:cNvSpPr txBox="1"/>
          <p:nvPr/>
        </p:nvSpPr>
        <p:spPr>
          <a:xfrm>
            <a:off x="0" y="1325270"/>
            <a:ext cx="9925969" cy="2031325"/>
          </a:xfrm>
          <a:prstGeom prst="rect">
            <a:avLst/>
          </a:prstGeom>
          <a:noFill/>
        </p:spPr>
        <p:txBody>
          <a:bodyPr wrap="square">
            <a:spAutoFit/>
          </a:bodyPr>
          <a:lstStyle/>
          <a:p>
            <a:pPr marL="342900" indent="-342900" algn="just">
              <a:buAutoNum type="alphaLcPeriod"/>
            </a:pPr>
            <a:r>
              <a:rPr lang="en-US" sz="1400" b="1" dirty="0">
                <a:latin typeface="Century Gothic" panose="020B0502020202020204" pitchFamily="34" charset="0"/>
                <a:ea typeface="Open Sans" panose="020B0606030504020204" pitchFamily="34" charset="0"/>
                <a:cs typeface="Open Sans" panose="020B0606030504020204" pitchFamily="34" charset="0"/>
              </a:rPr>
              <a:t>Increase the wettability </a:t>
            </a:r>
            <a:r>
              <a:rPr lang="en-US" sz="1400" dirty="0">
                <a:latin typeface="Century Gothic" panose="020B0502020202020204" pitchFamily="34" charset="0"/>
                <a:ea typeface="Open Sans" panose="020B0606030504020204" pitchFamily="34" charset="0"/>
                <a:cs typeface="Open Sans" panose="020B0606030504020204" pitchFamily="34" charset="0"/>
              </a:rPr>
              <a:t>of the fiber surface to the matrix resin by removal of the weak boundary layer, contaminant species or gas molecules adsorbed </a:t>
            </a:r>
          </a:p>
          <a:p>
            <a:pPr marL="342900" indent="-342900" algn="just">
              <a:buAutoNum type="alphaLcPeriod"/>
            </a:pPr>
            <a:r>
              <a:rPr lang="en-US" sz="1400" b="1" dirty="0">
                <a:latin typeface="Century Gothic" panose="020B0502020202020204" pitchFamily="34" charset="0"/>
                <a:ea typeface="Open Sans" panose="020B0606030504020204" pitchFamily="34" charset="0"/>
                <a:cs typeface="Open Sans" panose="020B0606030504020204" pitchFamily="34" charset="0"/>
              </a:rPr>
              <a:t>Ensure the significant level of van der Waals interactions</a:t>
            </a:r>
            <a:r>
              <a:rPr lang="en-US" sz="1400" dirty="0">
                <a:latin typeface="Century Gothic" panose="020B0502020202020204" pitchFamily="34" charset="0"/>
                <a:ea typeface="Open Sans" panose="020B0606030504020204" pitchFamily="34" charset="0"/>
                <a:cs typeface="Open Sans" panose="020B0606030504020204" pitchFamily="34" charset="0"/>
              </a:rPr>
              <a:t>, which allow the matrix molecules to physically entangle with, or diffuse into, the molecular network of polymer CF coating</a:t>
            </a:r>
          </a:p>
          <a:p>
            <a:pPr marL="342900" indent="-342900" algn="just">
              <a:buAutoNum type="alphaLcPeriod"/>
            </a:pPr>
            <a:r>
              <a:rPr lang="en-US" sz="1400" b="1" dirty="0">
                <a:latin typeface="Century Gothic" panose="020B0502020202020204" pitchFamily="34" charset="0"/>
                <a:ea typeface="Open Sans" panose="020B0606030504020204" pitchFamily="34" charset="0"/>
                <a:cs typeface="Open Sans" panose="020B0606030504020204" pitchFamily="34" charset="0"/>
              </a:rPr>
              <a:t>Promote mechanical interlocking</a:t>
            </a:r>
            <a:r>
              <a:rPr lang="en-US" sz="1400" dirty="0">
                <a:latin typeface="Century Gothic" panose="020B0502020202020204" pitchFamily="34" charset="0"/>
                <a:ea typeface="Open Sans" panose="020B0606030504020204" pitchFamily="34" charset="0"/>
                <a:cs typeface="Open Sans" panose="020B0606030504020204" pitchFamily="34" charset="0"/>
              </a:rPr>
              <a:t> between the fiber and the matrix, usually done by creating surface porosity into which resin molecules can penetrate</a:t>
            </a:r>
          </a:p>
          <a:p>
            <a:pPr marL="342900" indent="-342900" algn="just">
              <a:buAutoNum type="alphaLcPeriod"/>
            </a:pPr>
            <a:r>
              <a:rPr lang="en-US" sz="1400" b="1" dirty="0">
                <a:latin typeface="Century Gothic" panose="020B0502020202020204" pitchFamily="34" charset="0"/>
                <a:ea typeface="Open Sans" panose="020B0606030504020204" pitchFamily="34" charset="0"/>
                <a:cs typeface="Open Sans" panose="020B0606030504020204" pitchFamily="34" charset="0"/>
              </a:rPr>
              <a:t>Increase the surface roughness</a:t>
            </a:r>
            <a:r>
              <a:rPr lang="en-US" sz="1400" dirty="0">
                <a:latin typeface="Century Gothic" panose="020B0502020202020204" pitchFamily="34" charset="0"/>
                <a:ea typeface="Open Sans" panose="020B0606030504020204" pitchFamily="34" charset="0"/>
                <a:cs typeface="Open Sans" panose="020B0606030504020204" pitchFamily="34" charset="0"/>
              </a:rPr>
              <a:t>, which will create new active sites on the fiber surface for subsequent chemical bonding with the unreacted species in the matrix resin</a:t>
            </a:r>
          </a:p>
          <a:p>
            <a:pPr marL="342900" indent="-342900" algn="just">
              <a:buAutoNum type="alphaLcPeriod"/>
            </a:pPr>
            <a:r>
              <a:rPr lang="en-US" sz="1400" b="1" dirty="0">
                <a:latin typeface="Century Gothic" panose="020B0502020202020204" pitchFamily="34" charset="0"/>
                <a:ea typeface="Open Sans" panose="020B0606030504020204" pitchFamily="34" charset="0"/>
                <a:cs typeface="Open Sans" panose="020B0606030504020204" pitchFamily="34" charset="0"/>
              </a:rPr>
              <a:t>Attach a thin layer of 'coupling agent'</a:t>
            </a:r>
            <a:r>
              <a:rPr lang="en-US" sz="1400" dirty="0">
                <a:latin typeface="Century Gothic" panose="020B0502020202020204" pitchFamily="34" charset="0"/>
                <a:ea typeface="Open Sans" panose="020B0606030504020204" pitchFamily="34" charset="0"/>
                <a:cs typeface="Open Sans" panose="020B0606030504020204" pitchFamily="34" charset="0"/>
              </a:rPr>
              <a:t> that will chemically bond to both; fiber and matrix acting as a bridge</a:t>
            </a:r>
          </a:p>
        </p:txBody>
      </p:sp>
      <p:sp>
        <p:nvSpPr>
          <p:cNvPr id="5" name="TextBox 4">
            <a:extLst>
              <a:ext uri="{FF2B5EF4-FFF2-40B4-BE49-F238E27FC236}">
                <a16:creationId xmlns:a16="http://schemas.microsoft.com/office/drawing/2014/main" id="{69080AA0-1373-AA70-DCBA-03793DEED05A}"/>
              </a:ext>
            </a:extLst>
          </p:cNvPr>
          <p:cNvSpPr txBox="1"/>
          <p:nvPr/>
        </p:nvSpPr>
        <p:spPr>
          <a:xfrm>
            <a:off x="9820749" y="2876710"/>
            <a:ext cx="2573465" cy="461665"/>
          </a:xfrm>
          <a:prstGeom prst="rect">
            <a:avLst/>
          </a:prstGeom>
          <a:noFill/>
        </p:spPr>
        <p:txBody>
          <a:bodyPr wrap="square">
            <a:spAutoFit/>
          </a:bodyPr>
          <a:lstStyle>
            <a:defPPr>
              <a:defRPr lang="en-US"/>
            </a:defPPr>
            <a:lvl1pPr>
              <a:defRPr sz="800" i="1">
                <a:latin typeface="Century Gothic" panose="020B0502020202020204" pitchFamily="34" charset="0"/>
              </a:defRPr>
            </a:lvl1pPr>
          </a:lstStyle>
          <a:p>
            <a:r>
              <a:rPr lang="en-US" dirty="0"/>
              <a:t>Image from:</a:t>
            </a:r>
          </a:p>
          <a:p>
            <a:r>
              <a:rPr lang="el-GR" dirty="0"/>
              <a:t>https://www.intertronics.co.uk/2017/08/plasma-surface-treatment-for-bonding-composites/</a:t>
            </a:r>
          </a:p>
        </p:txBody>
      </p:sp>
      <p:pic>
        <p:nvPicPr>
          <p:cNvPr id="2052" name="Picture 4">
            <a:extLst>
              <a:ext uri="{FF2B5EF4-FFF2-40B4-BE49-F238E27FC236}">
                <a16:creationId xmlns:a16="http://schemas.microsoft.com/office/drawing/2014/main" id="{0AFB3D63-8411-DFFB-ED34-CB748476F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07" y="3338375"/>
            <a:ext cx="6800850" cy="29933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EEE926C-347C-3AA2-BBA5-F6737A881CA0}"/>
              </a:ext>
            </a:extLst>
          </p:cNvPr>
          <p:cNvSpPr txBox="1"/>
          <p:nvPr/>
        </p:nvSpPr>
        <p:spPr>
          <a:xfrm>
            <a:off x="6999989" y="6282261"/>
            <a:ext cx="2573464" cy="215444"/>
          </a:xfrm>
          <a:prstGeom prst="rect">
            <a:avLst/>
          </a:prstGeom>
          <a:noFill/>
        </p:spPr>
        <p:txBody>
          <a:bodyPr wrap="square">
            <a:spAutoFit/>
          </a:bodyPr>
          <a:lstStyle>
            <a:defPPr>
              <a:defRPr lang="en-US"/>
            </a:defPPr>
            <a:lvl1pPr>
              <a:defRPr sz="800" i="1">
                <a:latin typeface="Century Gothic" panose="020B0502020202020204" pitchFamily="34" charset="0"/>
              </a:defRPr>
            </a:lvl1pPr>
          </a:lstStyle>
          <a:p>
            <a:r>
              <a:rPr lang="el-GR" dirty="0"/>
              <a:t>https://doi.org/10.1016/j.matdes.2020.108633</a:t>
            </a:r>
          </a:p>
        </p:txBody>
      </p:sp>
      <p:sp>
        <p:nvSpPr>
          <p:cNvPr id="8" name="Title 2">
            <a:extLst>
              <a:ext uri="{FF2B5EF4-FFF2-40B4-BE49-F238E27FC236}">
                <a16:creationId xmlns:a16="http://schemas.microsoft.com/office/drawing/2014/main" id="{E3CBB39C-8EBF-C1AE-5EF0-B6D182ABC16A}"/>
              </a:ext>
            </a:extLst>
          </p:cNvPr>
          <p:cNvSpPr txBox="1">
            <a:spLocks/>
          </p:cNvSpPr>
          <p:nvPr/>
        </p:nvSpPr>
        <p:spPr>
          <a:xfrm>
            <a:off x="138386" y="81442"/>
            <a:ext cx="7585361"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Introduction on Surface Treatment &amp; Sizing of CFs</a:t>
            </a:r>
          </a:p>
        </p:txBody>
      </p:sp>
    </p:spTree>
    <p:extLst>
      <p:ext uri="{BB962C8B-B14F-4D97-AF65-F5344CB8AC3E}">
        <p14:creationId xmlns:p14="http://schemas.microsoft.com/office/powerpoint/2010/main" val="140591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webmail.ntua.gr/?_task=mail&amp;_framed=1&amp;_mbox=INBOX&amp;_uid=67473&amp;_part=2&amp;_action=get&amp;_extwin=1&amp;_mimewarning=1&amp;_embed=1"/>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6" name="TextBox 5">
            <a:extLst>
              <a:ext uri="{FF2B5EF4-FFF2-40B4-BE49-F238E27FC236}">
                <a16:creationId xmlns:a16="http://schemas.microsoft.com/office/drawing/2014/main" id="{AE3C4C48-4B45-B9B0-9DFD-2AFC4FD80929}"/>
              </a:ext>
            </a:extLst>
          </p:cNvPr>
          <p:cNvSpPr txBox="1"/>
          <p:nvPr/>
        </p:nvSpPr>
        <p:spPr>
          <a:xfrm>
            <a:off x="2421583" y="4380368"/>
            <a:ext cx="6100548" cy="215444"/>
          </a:xfrm>
          <a:prstGeom prst="rect">
            <a:avLst/>
          </a:prstGeom>
          <a:noFill/>
        </p:spPr>
        <p:txBody>
          <a:bodyPr wrap="square">
            <a:spAutoFit/>
          </a:bodyPr>
          <a:lstStyle>
            <a:defPPr>
              <a:defRPr lang="en-US"/>
            </a:defPPr>
            <a:lvl1pPr>
              <a:defRPr sz="800" i="1">
                <a:latin typeface="Century Gothic" panose="020B0502020202020204" pitchFamily="34" charset="0"/>
              </a:defRPr>
            </a:lvl1pPr>
          </a:lstStyle>
          <a:p>
            <a:r>
              <a:rPr lang="el-GR" dirty="0"/>
              <a:t>https://doi.org/10.1016/j.pcrysgrow.2018.07.001</a:t>
            </a:r>
          </a:p>
        </p:txBody>
      </p:sp>
      <p:pic>
        <p:nvPicPr>
          <p:cNvPr id="8" name="Picture 7" descr="A diagram of a surface treatment&#10;&#10;Description automatically generated">
            <a:extLst>
              <a:ext uri="{FF2B5EF4-FFF2-40B4-BE49-F238E27FC236}">
                <a16:creationId xmlns:a16="http://schemas.microsoft.com/office/drawing/2014/main" id="{AB8ACF47-2943-8AD9-5BB0-4D6717AD0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583" y="1626684"/>
            <a:ext cx="7049779" cy="2753684"/>
          </a:xfrm>
          <a:prstGeom prst="rect">
            <a:avLst/>
          </a:prstGeom>
        </p:spPr>
      </p:pic>
      <p:sp>
        <p:nvSpPr>
          <p:cNvPr id="9" name="Title 2">
            <a:extLst>
              <a:ext uri="{FF2B5EF4-FFF2-40B4-BE49-F238E27FC236}">
                <a16:creationId xmlns:a16="http://schemas.microsoft.com/office/drawing/2014/main" id="{3D70500C-0C68-6C3E-23C8-7EBB86943873}"/>
              </a:ext>
            </a:extLst>
          </p:cNvPr>
          <p:cNvSpPr txBox="1">
            <a:spLocks/>
          </p:cNvSpPr>
          <p:nvPr/>
        </p:nvSpPr>
        <p:spPr>
          <a:xfrm>
            <a:off x="0" y="81442"/>
            <a:ext cx="7585361" cy="529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A5A08A"/>
                </a:solidFill>
                <a:latin typeface="Century Gothic" panose="020B0502020202020204" pitchFamily="34" charset="0"/>
                <a:ea typeface="+mj-ea"/>
                <a:cs typeface="+mj-cs"/>
              </a:defRPr>
            </a:lvl1pPr>
          </a:lstStyle>
          <a:p>
            <a:r>
              <a:rPr lang="en-US" sz="2400" dirty="0"/>
              <a:t>Introduction on Surface Treatment &amp; Sizing of CFs</a:t>
            </a:r>
          </a:p>
        </p:txBody>
      </p:sp>
    </p:spTree>
    <p:extLst>
      <p:ext uri="{BB962C8B-B14F-4D97-AF65-F5344CB8AC3E}">
        <p14:creationId xmlns:p14="http://schemas.microsoft.com/office/powerpoint/2010/main" val="669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Front_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Middle_Slid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Ζεστό μπλε">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prueba_patron</Template>
  <TotalTime>57</TotalTime>
  <Words>2169</Words>
  <Application>Microsoft Office PowerPoint</Application>
  <DocSecurity>0</DocSecurity>
  <PresentationFormat>Widescreen</PresentationFormat>
  <Paragraphs>429</Paragraphs>
  <Slides>49</Slides>
  <Notes>35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49</vt:i4>
      </vt:variant>
    </vt:vector>
  </HeadingPairs>
  <TitlesOfParts>
    <vt:vector size="63" baseType="lpstr">
      <vt:lpstr>Aptos</vt:lpstr>
      <vt:lpstr>Arial</vt:lpstr>
      <vt:lpstr>Calibri</vt:lpstr>
      <vt:lpstr>Calibri Light (Headings)</vt:lpstr>
      <vt:lpstr>Century Gothic</vt:lpstr>
      <vt:lpstr>Comfortaa</vt:lpstr>
      <vt:lpstr>Gill Sans MT</vt:lpstr>
      <vt:lpstr>Open Sans</vt:lpstr>
      <vt:lpstr>Times New Roman</vt:lpstr>
      <vt:lpstr>Wingdings</vt:lpstr>
      <vt:lpstr>Front_Slide</vt:lpstr>
      <vt:lpstr>Middle_Slidde</vt:lpstr>
      <vt:lpstr>Office Theme</vt:lpstr>
      <vt:lpstr>1_Office Theme</vt:lpstr>
      <vt:lpstr>PowerPoint Presentation</vt:lpstr>
      <vt:lpstr>PowerPoint Presentation</vt:lpstr>
      <vt:lpstr>PowerPoint Presentation</vt:lpstr>
      <vt:lpstr>PowerPoint Presentation</vt:lpstr>
      <vt:lpstr>I. Introduction on Surface Treatment &amp; Sizing of CFs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Electropolymerisation of CF fabrics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Fabrication of a front wing for racing car with modified materials</vt:lpstr>
      <vt:lpstr>Fabrication of energy absorber for automotive with modified materials</vt:lpstr>
      <vt:lpstr>III. Development of nano-enhanced sizing solutions for carbon fibres</vt:lpstr>
      <vt:lpstr>PowerPoint Presentation</vt:lpstr>
      <vt:lpstr>Pilot scale carbon fibre sizing line</vt:lpstr>
      <vt:lpstr>PowerPoint Presentation</vt:lpstr>
      <vt:lpstr>PowerPoint Presentation</vt:lpstr>
      <vt:lpstr>PowerPoint Presentation</vt:lpstr>
      <vt:lpstr>Development of nano-enhanced sizing solutions for carbon fibres</vt:lpstr>
      <vt:lpstr>PowerPoint Presentation</vt:lpstr>
      <vt:lpstr>PowerPoint Presentation</vt:lpstr>
      <vt:lpstr>PowerPoint Presentation</vt:lpstr>
      <vt:lpstr>PowerPoint Presentation</vt:lpstr>
      <vt:lpstr>PowerPoint Presentation</vt:lpstr>
      <vt:lpstr>PowerPoint Presentation</vt:lpstr>
      <vt:lpstr>Optical Microscopy Analysis</vt:lpstr>
      <vt:lpstr>PowerPoint Presentation</vt:lpstr>
      <vt:lpstr>PowerPoint Presentation</vt:lpstr>
      <vt:lpstr>PowerPoint Presentation</vt:lpstr>
      <vt:lpstr>PowerPoint Presentation</vt:lpstr>
      <vt:lpstr>PowerPoint Presentation</vt:lpstr>
      <vt:lpstr>V. Future work</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AIMEN - Leticia Alarcón Sabarís</dc:creator>
  <cp:keywords/>
  <dc:description/>
  <cp:lastModifiedBy>Dionysis Semitekolos</cp:lastModifiedBy>
  <cp:revision>81</cp:revision>
  <dcterms:created xsi:type="dcterms:W3CDTF">2018-11-12T10:54:35Z</dcterms:created>
  <dcterms:modified xsi:type="dcterms:W3CDTF">2024-07-16T07:56:03Z</dcterms:modified>
  <cp:category/>
  <dc:identifier/>
  <cp:contentStatus/>
  <dc:language/>
  <cp:version/>
</cp:coreProperties>
</file>